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Lst>
  <p:notesMasterIdLst>
    <p:notesMasterId r:id="rId37"/>
  </p:notesMasterIdLst>
  <p:handoutMasterIdLst>
    <p:handoutMasterId r:id="rId38"/>
  </p:handoutMasterIdLst>
  <p:sldIdLst>
    <p:sldId id="2147470582" r:id="rId5"/>
    <p:sldId id="2147470578" r:id="rId6"/>
    <p:sldId id="2147470585" r:id="rId7"/>
    <p:sldId id="2147470584" r:id="rId8"/>
    <p:sldId id="2147470593" r:id="rId9"/>
    <p:sldId id="2147470594" r:id="rId10"/>
    <p:sldId id="2147470595" r:id="rId11"/>
    <p:sldId id="2147470596" r:id="rId12"/>
    <p:sldId id="2147470597" r:id="rId13"/>
    <p:sldId id="2147470598" r:id="rId14"/>
    <p:sldId id="2147470599" r:id="rId15"/>
    <p:sldId id="2147470600" r:id="rId16"/>
    <p:sldId id="2147470601" r:id="rId17"/>
    <p:sldId id="2147470602" r:id="rId18"/>
    <p:sldId id="2147470603" r:id="rId19"/>
    <p:sldId id="2147470604" r:id="rId20"/>
    <p:sldId id="2147470605" r:id="rId21"/>
    <p:sldId id="2147470606" r:id="rId22"/>
    <p:sldId id="2147470607" r:id="rId23"/>
    <p:sldId id="2147470608" r:id="rId24"/>
    <p:sldId id="2147470609" r:id="rId25"/>
    <p:sldId id="2147470610" r:id="rId26"/>
    <p:sldId id="2147470586" r:id="rId27"/>
    <p:sldId id="2147470587" r:id="rId28"/>
    <p:sldId id="2147470588" r:id="rId29"/>
    <p:sldId id="2147470589" r:id="rId30"/>
    <p:sldId id="2147470590" r:id="rId31"/>
    <p:sldId id="2147470591" r:id="rId32"/>
    <p:sldId id="2026819542" r:id="rId33"/>
    <p:sldId id="2026819541" r:id="rId34"/>
    <p:sldId id="2026819543" r:id="rId35"/>
    <p:sldId id="2026819589" r:id="rId36"/>
  </p:sldIdLst>
  <p:sldSz cx="12188825"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al content" id="{58BEA273-1560-4F40-882D-D72BE2F08D38}">
          <p14:sldIdLst/>
        </p14:section>
        <p14:section name="Template" id="{095074CF-EC36-8641-8A3E-A95BC79C523F}">
          <p14:sldIdLst>
            <p14:sldId id="2147470582"/>
            <p14:sldId id="2147470578"/>
            <p14:sldId id="2147470585"/>
            <p14:sldId id="2147470584"/>
            <p14:sldId id="2147470593"/>
            <p14:sldId id="2147470594"/>
            <p14:sldId id="2147470595"/>
            <p14:sldId id="2147470596"/>
            <p14:sldId id="2147470597"/>
            <p14:sldId id="2147470598"/>
            <p14:sldId id="2147470599"/>
            <p14:sldId id="2147470600"/>
            <p14:sldId id="2147470601"/>
            <p14:sldId id="2147470602"/>
            <p14:sldId id="2147470603"/>
            <p14:sldId id="2147470604"/>
            <p14:sldId id="2147470605"/>
            <p14:sldId id="2147470606"/>
            <p14:sldId id="2147470607"/>
            <p14:sldId id="2147470608"/>
            <p14:sldId id="2147470609"/>
            <p14:sldId id="2147470610"/>
            <p14:sldId id="2147470586"/>
            <p14:sldId id="2147470587"/>
            <p14:sldId id="2147470588"/>
            <p14:sldId id="2147470589"/>
            <p14:sldId id="2147470590"/>
            <p14:sldId id="2147470591"/>
            <p14:sldId id="2026819542"/>
            <p14:sldId id="2026819541"/>
            <p14:sldId id="2026819543"/>
            <p14:sldId id="2026819589"/>
          </p14:sldIdLst>
        </p14:section>
        <p14:section name="APPENDIX" id="{06BBF2D1-F34A-3D41-AB4D-E6ADB4E37BD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CC092F"/>
    <a:srgbClr val="37FF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0" autoAdjust="0"/>
    <p:restoredTop sz="94602"/>
  </p:normalViewPr>
  <p:slideViewPr>
    <p:cSldViewPr snapToGrid="0">
      <p:cViewPr varScale="1">
        <p:scale>
          <a:sx n="92" d="100"/>
          <a:sy n="92" d="100"/>
        </p:scale>
        <p:origin x="90" y="36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8/27/2024</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8/27/2024</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29</a:t>
            </a:fld>
            <a:endParaRPr lang="en-US" dirty="0"/>
          </a:p>
        </p:txBody>
      </p:sp>
    </p:spTree>
    <p:extLst>
      <p:ext uri="{BB962C8B-B14F-4D97-AF65-F5344CB8AC3E}">
        <p14:creationId xmlns:p14="http://schemas.microsoft.com/office/powerpoint/2010/main" val="165650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32</a:t>
            </a:fld>
            <a:endParaRPr lang="en-US" dirty="0"/>
          </a:p>
        </p:txBody>
      </p:sp>
    </p:spTree>
    <p:extLst>
      <p:ext uri="{BB962C8B-B14F-4D97-AF65-F5344CB8AC3E}">
        <p14:creationId xmlns:p14="http://schemas.microsoft.com/office/powerpoint/2010/main" val="3823288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13000">
              <a:srgbClr val="0036A4"/>
            </a:gs>
            <a:gs pos="0">
              <a:srgbClr val="005BF8"/>
            </a:gs>
            <a:gs pos="39000">
              <a:srgbClr val="001559"/>
            </a:gs>
          </a:gsLst>
          <a:lin ang="18900000" scaled="1"/>
        </a:gradFill>
        <a:effectLst/>
      </p:bgPr>
    </p:bg>
    <p:spTree>
      <p:nvGrpSpPr>
        <p:cNvPr id="1" name=""/>
        <p:cNvGrpSpPr/>
        <p:nvPr/>
      </p:nvGrpSpPr>
      <p:grpSpPr>
        <a:xfrm>
          <a:off x="0" y="0"/>
          <a:ext cx="0" cy="0"/>
          <a:chOff x="0" y="0"/>
          <a:chExt cx="0" cy="0"/>
        </a:xfrm>
      </p:grpSpPr>
      <p:pic>
        <p:nvPicPr>
          <p:cNvPr id="15" name="Picture 14" descr="A black background with blue dots&#10;&#10;Description automatically generated">
            <a:extLst>
              <a:ext uri="{FF2B5EF4-FFF2-40B4-BE49-F238E27FC236}">
                <a16:creationId xmlns:a16="http://schemas.microsoft.com/office/drawing/2014/main" id="{5CC20849-E2E6-10A4-A711-2E0232DECFC6}"/>
              </a:ext>
            </a:extLst>
          </p:cNvPr>
          <p:cNvPicPr>
            <a:picLocks noChangeAspect="1"/>
          </p:cNvPicPr>
          <p:nvPr userDrawn="1"/>
        </p:nvPicPr>
        <p:blipFill>
          <a:blip r:embed="rId2"/>
          <a:stretch>
            <a:fillRect/>
          </a:stretch>
        </p:blipFill>
        <p:spPr>
          <a:xfrm>
            <a:off x="-3178" y="0"/>
            <a:ext cx="12192003" cy="6858000"/>
          </a:xfrm>
          <a:prstGeom prst="rect">
            <a:avLst/>
          </a:prstGeom>
        </p:spPr>
      </p:pic>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7" name="Graphic 6">
            <a:extLst>
              <a:ext uri="{FF2B5EF4-FFF2-40B4-BE49-F238E27FC236}">
                <a16:creationId xmlns:a16="http://schemas.microsoft.com/office/drawing/2014/main" id="{B03896D6-28A5-851C-E9C2-96D1118460F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494" y="608194"/>
            <a:ext cx="2797916" cy="368506"/>
          </a:xfrm>
          <a:prstGeom prst="rect">
            <a:avLst/>
          </a:prstGeom>
        </p:spPr>
      </p:pic>
      <p:sp>
        <p:nvSpPr>
          <p:cNvPr id="4" name="Title click to edit">
            <a:extLst>
              <a:ext uri="{FF2B5EF4-FFF2-40B4-BE49-F238E27FC236}">
                <a16:creationId xmlns:a16="http://schemas.microsoft.com/office/drawing/2014/main" id="{00A89F66-9796-9007-A6AC-FAD7B37A4BE4}"/>
              </a:ext>
            </a:extLst>
          </p:cNvPr>
          <p:cNvSpPr>
            <a:spLocks noGrp="1"/>
          </p:cNvSpPr>
          <p:nvPr>
            <p:ph type="title" hasCustomPrompt="1"/>
          </p:nvPr>
        </p:nvSpPr>
        <p:spPr>
          <a:xfrm>
            <a:off x="588495" y="3161302"/>
            <a:ext cx="5505917" cy="1234440"/>
          </a:xfrm>
        </p:spPr>
        <p:txBody>
          <a:bodyPr wrap="square" anchor="b"/>
          <a:lstStyle>
            <a:lvl1pPr algn="l">
              <a:defRPr sz="4000" b="0" cap="none" baseline="0">
                <a:solidFill>
                  <a:schemeClr val="bg1"/>
                </a:solidFill>
              </a:defRPr>
            </a:lvl1pPr>
          </a:lstStyle>
          <a:p>
            <a:r>
              <a:rPr lang="en-US" dirty="0"/>
              <a:t>Session Title</a:t>
            </a:r>
          </a:p>
        </p:txBody>
      </p:sp>
      <p:sp>
        <p:nvSpPr>
          <p:cNvPr id="6" name="Click to edit Speaker Name ">
            <a:extLst>
              <a:ext uri="{FF2B5EF4-FFF2-40B4-BE49-F238E27FC236}">
                <a16:creationId xmlns:a16="http://schemas.microsoft.com/office/drawing/2014/main" id="{0D982685-BF5F-60FC-E5A7-7BE6E512CCF5}"/>
              </a:ext>
            </a:extLst>
          </p:cNvPr>
          <p:cNvSpPr>
            <a:spLocks noGrp="1"/>
          </p:cNvSpPr>
          <p:nvPr>
            <p:ph type="body" sz="quarter" idx="11" hasCustomPrompt="1"/>
          </p:nvPr>
        </p:nvSpPr>
        <p:spPr>
          <a:xfrm>
            <a:off x="588494" y="5145644"/>
            <a:ext cx="5505917" cy="355601"/>
          </a:xfrm>
        </p:spPr>
        <p:txBody>
          <a:bodyPr anchor="ctr"/>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solidFill>
                  <a:schemeClr val="bg1"/>
                </a:solidFill>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a:t>Speaker Name (Insert pronouns)</a:t>
            </a:r>
          </a:p>
        </p:txBody>
      </p:sp>
      <p:sp>
        <p:nvSpPr>
          <p:cNvPr id="8" name="Click to edit role">
            <a:extLst>
              <a:ext uri="{FF2B5EF4-FFF2-40B4-BE49-F238E27FC236}">
                <a16:creationId xmlns:a16="http://schemas.microsoft.com/office/drawing/2014/main" id="{884BF703-E856-AE63-D420-3CA354BE77AC}"/>
              </a:ext>
            </a:extLst>
          </p:cNvPr>
          <p:cNvSpPr>
            <a:spLocks noGrp="1"/>
          </p:cNvSpPr>
          <p:nvPr>
            <p:ph type="body" sz="quarter" idx="12" hasCustomPrompt="1"/>
          </p:nvPr>
        </p:nvSpPr>
        <p:spPr>
          <a:xfrm>
            <a:off x="588494" y="5525699"/>
            <a:ext cx="5505917" cy="355601"/>
          </a:xfrm>
        </p:spPr>
        <p:txBody>
          <a:bodyPr anchor="ctr"/>
          <a:lstStyle>
            <a:lvl1pPr algn="l">
              <a:buNone/>
              <a:defRPr sz="1600">
                <a:solidFill>
                  <a:schemeClr val="bg1"/>
                </a:solidFill>
              </a:defRPr>
            </a:lvl1pPr>
          </a:lstStyle>
          <a:p>
            <a:pPr lvl="0"/>
            <a:r>
              <a:rPr lang="en-US" dirty="0"/>
              <a:t>Role / Division</a:t>
            </a:r>
          </a:p>
        </p:txBody>
      </p:sp>
      <p:sp>
        <p:nvSpPr>
          <p:cNvPr id="9" name="Click to edit role">
            <a:extLst>
              <a:ext uri="{FF2B5EF4-FFF2-40B4-BE49-F238E27FC236}">
                <a16:creationId xmlns:a16="http://schemas.microsoft.com/office/drawing/2014/main" id="{FF0F10F6-AE7E-4AD3-1013-9DD6E6760A15}"/>
              </a:ext>
            </a:extLst>
          </p:cNvPr>
          <p:cNvSpPr>
            <a:spLocks noGrp="1"/>
          </p:cNvSpPr>
          <p:nvPr>
            <p:ph type="body" sz="quarter" idx="14" hasCustomPrompt="1"/>
          </p:nvPr>
        </p:nvSpPr>
        <p:spPr>
          <a:xfrm>
            <a:off x="588494" y="5894205"/>
            <a:ext cx="5505917" cy="355601"/>
          </a:xfrm>
        </p:spPr>
        <p:txBody>
          <a:bodyPr anchor="ctr"/>
          <a:lstStyle>
            <a:lvl1pPr algn="l">
              <a:buNone/>
              <a:defRPr sz="1600">
                <a:solidFill>
                  <a:schemeClr val="bg1"/>
                </a:solidFill>
              </a:defRPr>
            </a:lvl1pPr>
          </a:lstStyle>
          <a:p>
            <a:r>
              <a:rPr lang="en-US" dirty="0"/>
              <a:t>#</a:t>
            </a:r>
            <a:r>
              <a:rPr lang="en-US" dirty="0" err="1"/>
              <a:t>vmwareexplore</a:t>
            </a:r>
            <a:r>
              <a:rPr lang="en-US" dirty="0"/>
              <a:t> #session ID</a:t>
            </a:r>
          </a:p>
        </p:txBody>
      </p:sp>
      <p:sp>
        <p:nvSpPr>
          <p:cNvPr id="10" name="Click to edit role">
            <a:extLst>
              <a:ext uri="{FF2B5EF4-FFF2-40B4-BE49-F238E27FC236}">
                <a16:creationId xmlns:a16="http://schemas.microsoft.com/office/drawing/2014/main" id="{F5567BE4-05ED-1C84-99DE-02E5AA7E1E81}"/>
              </a:ext>
            </a:extLst>
          </p:cNvPr>
          <p:cNvSpPr>
            <a:spLocks noGrp="1"/>
          </p:cNvSpPr>
          <p:nvPr>
            <p:ph type="body" sz="quarter" idx="15" hasCustomPrompt="1"/>
          </p:nvPr>
        </p:nvSpPr>
        <p:spPr>
          <a:xfrm>
            <a:off x="588494" y="2432914"/>
            <a:ext cx="5505917" cy="355601"/>
          </a:xfrm>
        </p:spPr>
        <p:txBody>
          <a:bodyPr anchor="ctr"/>
          <a:lstStyle>
            <a:lvl1pPr algn="l">
              <a:buNone/>
              <a:defRPr sz="1600">
                <a:solidFill>
                  <a:schemeClr val="bg1"/>
                </a:solidFill>
              </a:defRPr>
            </a:lvl1pPr>
          </a:lstStyle>
          <a:p>
            <a:pPr lvl="0"/>
            <a:r>
              <a:rPr lang="en-US" dirty="0"/>
              <a:t>Session ID Number</a:t>
            </a:r>
          </a:p>
        </p:txBody>
      </p:sp>
      <p:pic>
        <p:nvPicPr>
          <p:cNvPr id="11" name="Picture 10" descr="A colorful cityscape with water jets and clouds&#10;&#10;Description automatically generated with medium confidence">
            <a:extLst>
              <a:ext uri="{FF2B5EF4-FFF2-40B4-BE49-F238E27FC236}">
                <a16:creationId xmlns:a16="http://schemas.microsoft.com/office/drawing/2014/main" id="{9B2BD5D5-4CB5-DE14-2234-54852CF4119D}"/>
              </a:ext>
            </a:extLst>
          </p:cNvPr>
          <p:cNvPicPr>
            <a:picLocks noChangeAspect="1"/>
          </p:cNvPicPr>
          <p:nvPr userDrawn="1"/>
        </p:nvPicPr>
        <p:blipFill>
          <a:blip r:embed="rId5"/>
          <a:stretch>
            <a:fillRect/>
          </a:stretch>
        </p:blipFill>
        <p:spPr>
          <a:xfrm>
            <a:off x="6674382" y="743888"/>
            <a:ext cx="5137412" cy="5137412"/>
          </a:xfrm>
          <a:prstGeom prst="rect">
            <a:avLst/>
          </a:prstGeom>
        </p:spPr>
      </p:pic>
      <p:sp>
        <p:nvSpPr>
          <p:cNvPr id="17" name="Text Placeholder 16">
            <a:extLst>
              <a:ext uri="{FF2B5EF4-FFF2-40B4-BE49-F238E27FC236}">
                <a16:creationId xmlns:a16="http://schemas.microsoft.com/office/drawing/2014/main" id="{C252A0F8-439E-897B-B985-83F75924EADE}"/>
              </a:ext>
            </a:extLst>
          </p:cNvPr>
          <p:cNvSpPr>
            <a:spLocks noGrp="1"/>
          </p:cNvSpPr>
          <p:nvPr>
            <p:ph type="body" sz="quarter" idx="16" hasCustomPrompt="1"/>
          </p:nvPr>
        </p:nvSpPr>
        <p:spPr>
          <a:xfrm>
            <a:off x="588495" y="4421915"/>
            <a:ext cx="5505916" cy="444295"/>
          </a:xfrm>
        </p:spPr>
        <p:txBody>
          <a:bodyPr/>
          <a:lstStyle>
            <a:lvl1pPr>
              <a:buNone/>
              <a:defRPr sz="2800">
                <a:solidFill>
                  <a:schemeClr val="bg1"/>
                </a:solidFill>
              </a:defRPr>
            </a:lvl1pPr>
          </a:lstStyle>
          <a:p>
            <a:pPr lvl="0"/>
            <a:r>
              <a:rPr lang="en-US" dirty="0"/>
              <a:t>Session subtitle</a:t>
            </a:r>
          </a:p>
        </p:txBody>
      </p:sp>
    </p:spTree>
    <p:extLst>
      <p:ext uri="{BB962C8B-B14F-4D97-AF65-F5344CB8AC3E}">
        <p14:creationId xmlns:p14="http://schemas.microsoft.com/office/powerpoint/2010/main" val="343349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solidFill>
                  <a:schemeClr val="accent2"/>
                </a:solidFill>
              </a:defRPr>
            </a:lvl1pPr>
          </a:lstStyle>
          <a:p>
            <a:r>
              <a:rPr lang="en-US"/>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287234" cy="875370"/>
          </a:xfrm>
          <a:noFill/>
        </p:spPr>
        <p:txBody>
          <a:bodyPr vert="horz" lIns="0" tIns="91440" rIns="457200" bIns="91440" rtlCol="0" anchor="b">
            <a:noAutofit/>
          </a:bodyPr>
          <a:lstStyle>
            <a:lvl1pPr>
              <a:defRPr lang="en-US" dirty="0">
                <a:solidFill>
                  <a:schemeClr val="accent2"/>
                </a:solidFill>
              </a:defRPr>
            </a:lvl1pPr>
          </a:lstStyle>
          <a:p>
            <a:pPr lvl="0"/>
            <a:r>
              <a:rPr lang="en-US"/>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5" y="2484176"/>
            <a:ext cx="528723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92865" y="2621020"/>
            <a:ext cx="5315794" cy="3544027"/>
          </a:xfrm>
        </p:spPr>
        <p:txBody>
          <a:bodyPr vert="horz" lIns="0" tIns="0" rIns="0" bIns="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308726" y="1600202"/>
            <a:ext cx="5287234" cy="875370"/>
          </a:xfrm>
          <a:noFill/>
        </p:spPr>
        <p:txBody>
          <a:bodyPr vert="horz" lIns="0" tIns="91440" rIns="457200" bIns="91440" rtlCol="0" anchor="b">
            <a:noAutofit/>
          </a:bodyPr>
          <a:lstStyle>
            <a:lvl1pPr>
              <a:defRPr lang="en-US" sz="2000">
                <a:solidFill>
                  <a:schemeClr val="accent4"/>
                </a:solidFill>
              </a:defRPr>
            </a:lvl1pPr>
          </a:lstStyle>
          <a:p>
            <a:pPr lvl="0"/>
            <a:r>
              <a:rPr lang="en-US"/>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303874" y="2484176"/>
            <a:ext cx="528723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308143" y="2621280"/>
            <a:ext cx="5287234" cy="3575124"/>
          </a:xfrm>
        </p:spPr>
        <p:txBody>
          <a:bodyPr vert="horz" lIns="0" tIns="0" rIns="0" bIns="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solidFill>
                  <a:schemeClr val="accent2"/>
                </a:solidFill>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297616" y="1600200"/>
            <a:ext cx="3593592" cy="914400"/>
          </a:xfrm>
          <a:noFill/>
        </p:spPr>
        <p:txBody>
          <a:bodyPr lIns="0" tIns="91440" rIns="182880" bIns="91440" anchor="b"/>
          <a:lstStyle>
            <a:lvl1pPr>
              <a:defRPr sz="1800">
                <a:solidFill>
                  <a:schemeClr val="accent3"/>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001859" y="1600200"/>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001859" y="2509480"/>
            <a:ext cx="3593592"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Rectangle 1">
            <a:extLst>
              <a:ext uri="{FF2B5EF4-FFF2-40B4-BE49-F238E27FC236}">
                <a16:creationId xmlns:a16="http://schemas.microsoft.com/office/drawing/2014/main" id="{E17DA4B3-27AC-8A64-FD5E-59AEAE0D8559}"/>
              </a:ext>
              <a:ext uri="{C183D7F6-B498-43B3-948B-1728B52AA6E4}">
                <adec:decorative xmlns:adec="http://schemas.microsoft.com/office/drawing/2017/decorative" val="1"/>
              </a:ext>
            </a:extLst>
          </p:cNvPr>
          <p:cNvSpPr/>
          <p:nvPr userDrawn="1"/>
        </p:nvSpPr>
        <p:spPr>
          <a:xfrm>
            <a:off x="4297616" y="2509480"/>
            <a:ext cx="3593592"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Text Placeholder 6">
            <a:extLst>
              <a:ext uri="{FF2B5EF4-FFF2-40B4-BE49-F238E27FC236}">
                <a16:creationId xmlns:a16="http://schemas.microsoft.com/office/drawing/2014/main" id="{34AF0ECF-E71C-8AC9-36B9-29CB570B16D7}"/>
              </a:ext>
            </a:extLst>
          </p:cNvPr>
          <p:cNvSpPr>
            <a:spLocks noGrp="1"/>
          </p:cNvSpPr>
          <p:nvPr>
            <p:ph type="body" sz="quarter" idx="29"/>
          </p:nvPr>
        </p:nvSpPr>
        <p:spPr>
          <a:xfrm>
            <a:off x="592866" y="2649538"/>
            <a:ext cx="3594100" cy="3522662"/>
          </a:xfrm>
        </p:spPr>
        <p:txBody>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D43B6B0E-4AB9-6144-29E4-820FC763DE97}"/>
              </a:ext>
            </a:extLst>
          </p:cNvPr>
          <p:cNvSpPr>
            <a:spLocks noGrp="1"/>
          </p:cNvSpPr>
          <p:nvPr>
            <p:ph type="body" sz="quarter" idx="30"/>
          </p:nvPr>
        </p:nvSpPr>
        <p:spPr>
          <a:xfrm>
            <a:off x="4297616" y="2649538"/>
            <a:ext cx="3594100" cy="3522662"/>
          </a:xfrm>
        </p:spPr>
        <p:txBody>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FEE5625D-A2F8-6592-7C13-07EAF5CBBC33}"/>
              </a:ext>
            </a:extLst>
          </p:cNvPr>
          <p:cNvSpPr>
            <a:spLocks noGrp="1"/>
          </p:cNvSpPr>
          <p:nvPr>
            <p:ph type="body" sz="quarter" idx="31"/>
          </p:nvPr>
        </p:nvSpPr>
        <p:spPr>
          <a:xfrm>
            <a:off x="8001859" y="2649538"/>
            <a:ext cx="3594100" cy="3522662"/>
          </a:xfrm>
        </p:spPr>
        <p:txBody>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solidFill>
                  <a:schemeClr val="accent2"/>
                </a:solidFill>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52601"/>
            <a:ext cx="2894012"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9531"/>
            <a:ext cx="2894013" cy="4572000"/>
          </a:xfrm>
          <a:solidFill>
            <a:srgbClr val="F4F8FA"/>
          </a:solidFill>
        </p:spPr>
        <p:txBody>
          <a:bodyPr vert="horz" lIns="274320" tIns="457200" rIns="457200" bIns="457200" rtlCol="0">
            <a:noAutofit/>
          </a:bodyPr>
          <a:lstStyle>
            <a:lvl1pPr>
              <a:defRPr lang="en-US" sz="1800" dirty="0">
                <a:solidFill>
                  <a:schemeClr val="accent2"/>
                </a:solidFill>
              </a:defRPr>
            </a:lvl1pPr>
            <a:lvl2pPr>
              <a:buClr>
                <a:schemeClr val="accent2"/>
              </a:buClr>
              <a:defRPr lang="en-US" sz="1600" dirty="0" smtClean="0">
                <a:solidFill>
                  <a:schemeClr val="accent2"/>
                </a:solidFill>
              </a:defRPr>
            </a:lvl2pPr>
            <a:lvl3pPr>
              <a:buClr>
                <a:schemeClr val="accent2"/>
              </a:buClr>
              <a:defRPr lang="en-US" sz="1400" dirty="0" smtClean="0">
                <a:solidFill>
                  <a:schemeClr val="accent2"/>
                </a:solidFill>
              </a:defRPr>
            </a:lvl3pPr>
            <a:lvl4pPr>
              <a:buClr>
                <a:schemeClr val="accent2"/>
              </a:buClr>
              <a:defRPr lang="en-US" sz="1200" dirty="0" smtClean="0">
                <a:solidFill>
                  <a:schemeClr val="accent2"/>
                </a:solidFill>
              </a:defRPr>
            </a:lvl4pPr>
            <a:lvl5pPr>
              <a:buClr>
                <a:schemeClr val="accent2"/>
              </a:buCl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9531"/>
            <a:ext cx="8229600" cy="4572000"/>
          </a:xfrm>
        </p:spPr>
        <p:txBody>
          <a:bodyPr vert="horz" lIns="0" tIns="457200" rIns="0" bIns="0" rtlCol="0">
            <a:no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US" dirty="0" smtClean="0">
                <a:solidFill>
                  <a:schemeClr val="tx1"/>
                </a:solidFill>
              </a:defRPr>
            </a:lvl5pPr>
            <a:lvl6pPr>
              <a:defRPr lang="en-US" dirty="0" smtClean="0">
                <a:solidFill>
                  <a:schemeClr val="tx1"/>
                </a:solidFill>
              </a:defRPr>
            </a:lvl6pPr>
            <a:lvl7pPr>
              <a:defRPr lang="en-US" dirty="0" smtClean="0">
                <a:solidFill>
                  <a:schemeClr val="tx1"/>
                </a:solidFill>
              </a:defRPr>
            </a:lvl7pPr>
            <a:lvl8pPr>
              <a:defRPr lang="en-US" dirty="0">
                <a:solidFill>
                  <a:schemeClr val="tx1"/>
                </a:solidFill>
              </a:defRPr>
            </a:lvl8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solidFill>
                  <a:schemeClr val="accent2"/>
                </a:solidFill>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Rectangle 1">
            <a:extLst>
              <a:ext uri="{FF2B5EF4-FFF2-40B4-BE49-F238E27FC236}">
                <a16:creationId xmlns:a16="http://schemas.microsoft.com/office/drawing/2014/main" id="{85B60DB8-F067-969E-72B5-4E90025E5BF8}"/>
              </a:ext>
              <a:ext uri="{C183D7F6-B498-43B3-948B-1728B52AA6E4}">
                <adec:decorative xmlns:adec="http://schemas.microsoft.com/office/drawing/2017/decorative" val="1"/>
              </a:ext>
            </a:extLst>
          </p:cNvPr>
          <p:cNvSpPr/>
          <p:nvPr userDrawn="1"/>
        </p:nvSpPr>
        <p:spPr>
          <a:xfrm flipV="1">
            <a:off x="9294812" y="1552601"/>
            <a:ext cx="2894012"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CEB93DEE-AB9E-C81E-DF9C-D1BE09F22E09}"/>
              </a:ext>
            </a:extLst>
          </p:cNvPr>
          <p:cNvSpPr>
            <a:spLocks noGrp="1"/>
          </p:cNvSpPr>
          <p:nvPr>
            <p:ph type="body" sz="quarter" idx="20" hasCustomPrompt="1"/>
          </p:nvPr>
        </p:nvSpPr>
        <p:spPr>
          <a:xfrm>
            <a:off x="9294812" y="1609531"/>
            <a:ext cx="2894013" cy="4572000"/>
          </a:xfrm>
          <a:solidFill>
            <a:srgbClr val="F4F8FA"/>
          </a:solidFill>
        </p:spPr>
        <p:txBody>
          <a:bodyPr vert="horz" lIns="274320" tIns="457200" rIns="457200" bIns="457200" rtlCol="0">
            <a:noAutofit/>
          </a:bodyPr>
          <a:lstStyle>
            <a:lvl1pPr>
              <a:defRPr lang="en-US" sz="1800" dirty="0">
                <a:solidFill>
                  <a:schemeClr val="accent2"/>
                </a:solidFill>
              </a:defRPr>
            </a:lvl1pPr>
            <a:lvl2pPr>
              <a:buClr>
                <a:schemeClr val="accent2"/>
              </a:buClr>
              <a:defRPr lang="en-US" sz="1600" dirty="0" smtClean="0">
                <a:solidFill>
                  <a:schemeClr val="accent2"/>
                </a:solidFill>
              </a:defRPr>
            </a:lvl2pPr>
            <a:lvl3pPr>
              <a:buClr>
                <a:schemeClr val="accent2"/>
              </a:buClr>
              <a:defRPr lang="en-US" sz="1400" dirty="0" smtClean="0">
                <a:solidFill>
                  <a:schemeClr val="accent2"/>
                </a:solidFill>
              </a:defRPr>
            </a:lvl3pPr>
            <a:lvl4pPr>
              <a:buClr>
                <a:schemeClr val="accent2"/>
              </a:buClr>
              <a:defRPr lang="en-US" sz="1200" dirty="0" smtClean="0">
                <a:solidFill>
                  <a:schemeClr val="accent2"/>
                </a:solidFill>
              </a:defRPr>
            </a:lvl4pPr>
            <a:lvl5pPr>
              <a:buClr>
                <a:schemeClr val="accent2"/>
              </a:buCl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10">
            <a:extLst>
              <a:ext uri="{FF2B5EF4-FFF2-40B4-BE49-F238E27FC236}">
                <a16:creationId xmlns:a16="http://schemas.microsoft.com/office/drawing/2014/main" id="{DC18C6BC-2416-B51C-F45A-9BCC874B47ED}"/>
              </a:ext>
            </a:extLst>
          </p:cNvPr>
          <p:cNvSpPr>
            <a:spLocks noGrp="1"/>
          </p:cNvSpPr>
          <p:nvPr>
            <p:ph sz="quarter" idx="19" hasCustomPrompt="1"/>
          </p:nvPr>
        </p:nvSpPr>
        <p:spPr>
          <a:xfrm>
            <a:off x="0" y="1609531"/>
            <a:ext cx="8229600" cy="4572000"/>
          </a:xfrm>
        </p:spPr>
        <p:txBody>
          <a:bodyPr vert="horz" lIns="594360" tIns="457200" rIns="0" bIns="0" rtlCol="0">
            <a:noAutofit/>
          </a:bodyPr>
          <a:lstStyle>
            <a:lvl1pPr>
              <a:defRPr lang="en-US" dirty="0" smtClean="0">
                <a:solidFill>
                  <a:schemeClr val="tx1"/>
                </a:solidFill>
              </a:defRPr>
            </a:lvl1pPr>
            <a:lvl2pPr>
              <a:defRPr lang="en-US" dirty="0" smtClean="0">
                <a:solidFill>
                  <a:schemeClr val="tx1"/>
                </a:solidFill>
              </a:defRPr>
            </a:lvl2pPr>
            <a:lvl3pPr>
              <a:defRPr lang="en-US" dirty="0" smtClean="0">
                <a:solidFill>
                  <a:schemeClr val="tx1"/>
                </a:solidFill>
              </a:defRPr>
            </a:lvl3pPr>
            <a:lvl4pPr>
              <a:defRPr lang="en-US" dirty="0" smtClean="0">
                <a:solidFill>
                  <a:schemeClr val="tx1"/>
                </a:solidFill>
              </a:defRPr>
            </a:lvl4pPr>
            <a:lvl5pPr>
              <a:defRPr lang="en-US" dirty="0" smtClean="0">
                <a:solidFill>
                  <a:schemeClr val="tx1"/>
                </a:solidFill>
              </a:defRPr>
            </a:lvl5pPr>
            <a:lvl6pPr>
              <a:defRPr lang="en-US" dirty="0" smtClean="0">
                <a:solidFill>
                  <a:schemeClr val="tx1"/>
                </a:solidFill>
              </a:defRPr>
            </a:lvl6pPr>
            <a:lvl7pPr>
              <a:defRPr lang="en-US" dirty="0" smtClean="0">
                <a:solidFill>
                  <a:schemeClr val="tx1"/>
                </a:solidFill>
              </a:defRPr>
            </a:lvl7pPr>
            <a:lvl8pPr>
              <a:defRPr lang="en-US" dirty="0">
                <a:solidFill>
                  <a:schemeClr val="tx1"/>
                </a:solidFill>
              </a:defRPr>
            </a:lvl8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Ninth level</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solidFill>
                  <a:schemeClr val="accent2"/>
                </a:solidFill>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solidFill>
                  <a:schemeClr val="accent2"/>
                </a:solidFill>
              </a:defRPr>
            </a:lvl1pPr>
            <a:lvl2pPr>
              <a:buClr>
                <a:schemeClr val="accent2"/>
              </a:buClr>
              <a:defRPr sz="1400">
                <a:solidFill>
                  <a:schemeClr val="accent2"/>
                </a:solidFill>
              </a:defRPr>
            </a:lvl2pPr>
            <a:lvl3pPr>
              <a:buClr>
                <a:schemeClr val="accent2"/>
              </a:buClr>
              <a:defRPr sz="1200">
                <a:solidFill>
                  <a:schemeClr val="accent2"/>
                </a:solidFill>
              </a:defRPr>
            </a:lvl3pPr>
            <a:lvl4pPr>
              <a:buClr>
                <a:schemeClr val="accent2"/>
              </a:buClr>
              <a:defRPr sz="1100">
                <a:solidFill>
                  <a:schemeClr val="accent2"/>
                </a:solidFill>
              </a:defRPr>
            </a:lvl4pPr>
            <a:lvl5pPr>
              <a:buClr>
                <a:schemeClr val="accent2"/>
              </a:buClr>
              <a:defRPr sz="1100">
                <a:solidFill>
                  <a:schemeClr val="accent2"/>
                </a:solidFill>
              </a:defRPr>
            </a:lvl5pPr>
            <a:lvl6pPr>
              <a:buClr>
                <a:schemeClr val="accent2"/>
              </a:buClr>
              <a:defRPr sz="1100">
                <a:solidFill>
                  <a:schemeClr val="accent2"/>
                </a:solidFill>
              </a:defRPr>
            </a:lvl6pPr>
            <a:lvl7pPr>
              <a:buClr>
                <a:schemeClr val="accent2"/>
              </a:buClr>
              <a:defRPr sz="1100">
                <a:solidFill>
                  <a:schemeClr val="accent2"/>
                </a:solidFill>
              </a:defRPr>
            </a:lvl7pPr>
            <a:lvl8pPr>
              <a:buClr>
                <a:schemeClr val="accent2"/>
              </a:buClr>
              <a:defRPr sz="1100">
                <a:solidFill>
                  <a:schemeClr val="accent2"/>
                </a:solidFill>
              </a:defRPr>
            </a:lvl8pPr>
            <a:lvl9pPr>
              <a:buClr>
                <a:schemeClr val="accent2"/>
              </a:buClr>
              <a:defRPr sz="1100">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Content Placeholder 17">
            <a:extLst>
              <a:ext uri="{FF2B5EF4-FFF2-40B4-BE49-F238E27FC236}">
                <a16:creationId xmlns:a16="http://schemas.microsoft.com/office/drawing/2014/main" id="{C05F02B7-B99F-8424-E971-B7478FAB40DE}"/>
              </a:ext>
            </a:extLst>
          </p:cNvPr>
          <p:cNvSpPr>
            <a:spLocks noGrp="1"/>
          </p:cNvSpPr>
          <p:nvPr>
            <p:ph sz="quarter" idx="14" hasCustomPrompt="1"/>
          </p:nvPr>
        </p:nvSpPr>
        <p:spPr bwMode="ltGray">
          <a:xfrm>
            <a:off x="608012" y="1600201"/>
            <a:ext cx="7398303" cy="4572000"/>
          </a:xfrm>
          <a:noFill/>
        </p:spPr>
        <p:txBody>
          <a:bodyPr vert="horz" lIns="594360" tIns="1371600" rIns="457200" bIns="457200" rtlCol="0">
            <a:noAutofit/>
          </a:bodyPr>
          <a:lstStyle>
            <a:lvl1pPr algn="ctr">
              <a:spcBef>
                <a:spcPts val="1200"/>
              </a:spcBef>
              <a:defRPr lang="en-US" sz="11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NOTE: This is intended for a diagram only.</a:t>
            </a:r>
            <a:br>
              <a:rPr lang="en-US"/>
            </a:br>
            <a:r>
              <a:rPr lang="en-US"/>
              <a:t>Not recommended to add text here, as it’s not formatted for it. </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solidFill>
                  <a:schemeClr val="accent2"/>
                </a:solidFill>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2"/>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solidFill>
                  <a:schemeClr val="tx1"/>
                </a:solidFill>
              </a:defRPr>
            </a:lvl1pPr>
            <a:lvl2pPr>
              <a:defRPr sz="1400">
                <a:solidFill>
                  <a:schemeClr val="tx1"/>
                </a:solidFill>
              </a:defRPr>
            </a:lvl2pPr>
            <a:lvl3pPr>
              <a:defRPr sz="1400">
                <a:solidFill>
                  <a:schemeClr val="tx1"/>
                </a:solidFill>
              </a:defRPr>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4"/>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solidFill>
                  <a:schemeClr val="tx1"/>
                </a:solidFill>
              </a:defRPr>
            </a:lvl1pPr>
            <a:lvl2pPr>
              <a:defRPr sz="1400">
                <a:solidFill>
                  <a:schemeClr val="tx1"/>
                </a:solidFill>
              </a:defRPr>
            </a:lvl2pPr>
            <a:lvl3pPr>
              <a:defRPr sz="1400">
                <a:solidFill>
                  <a:schemeClr val="tx1"/>
                </a:solidFill>
              </a:defRPr>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Content Placeholder 17">
            <a:extLst>
              <a:ext uri="{FF2B5EF4-FFF2-40B4-BE49-F238E27FC236}">
                <a16:creationId xmlns:a16="http://schemas.microsoft.com/office/drawing/2014/main" id="{81258617-CE72-E542-2E67-9B2874ED90B7}"/>
              </a:ext>
            </a:extLst>
          </p:cNvPr>
          <p:cNvSpPr>
            <a:spLocks noGrp="1"/>
          </p:cNvSpPr>
          <p:nvPr>
            <p:ph sz="quarter" idx="14" hasCustomPrompt="1"/>
          </p:nvPr>
        </p:nvSpPr>
        <p:spPr bwMode="ltGray">
          <a:xfrm>
            <a:off x="608012" y="1600201"/>
            <a:ext cx="7398303" cy="4572000"/>
          </a:xfrm>
          <a:noFill/>
        </p:spPr>
        <p:txBody>
          <a:bodyPr vert="horz" lIns="594360" tIns="1371600" rIns="457200" bIns="457200" rtlCol="0">
            <a:noAutofit/>
          </a:bodyPr>
          <a:lstStyle>
            <a:lvl1pPr algn="ctr">
              <a:spcBef>
                <a:spcPts val="1200"/>
              </a:spcBef>
              <a:defRPr lang="en-US" sz="11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NOTE: This is intended for a diagram only.</a:t>
            </a:r>
            <a:br>
              <a:rPr lang="en-US"/>
            </a:br>
            <a:r>
              <a:rPr lang="en-US"/>
              <a:t>Not recommended to add text here, as it’s not formatted for it. </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solidFill>
                  <a:schemeClr val="accent2"/>
                </a:solidFill>
              </a:defRPr>
            </a:lvl1pPr>
          </a:lstStyle>
          <a:p>
            <a:r>
              <a:rPr lang="en-US"/>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spcAft>
                <a:spcPts val="300"/>
              </a:spcAft>
              <a:defRPr lang="en-US" sz="1050" dirty="0">
                <a:solidFill>
                  <a:schemeClr val="tx1"/>
                </a:solidFill>
              </a:defRPr>
            </a:lvl1pPr>
            <a:lvl2pPr marL="114300" indent="-114300">
              <a:lnSpc>
                <a:spcPct val="100000"/>
              </a:lnSpc>
              <a:spcBef>
                <a:spcPts val="0"/>
              </a:spcBef>
              <a:spcAft>
                <a:spcPts val="300"/>
              </a:spcAft>
              <a:defRPr lang="en-US" sz="1000" dirty="0">
                <a:solidFill>
                  <a:schemeClr val="tx1"/>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spcAft>
                <a:spcPts val="300"/>
              </a:spcAft>
              <a:defRPr lang="en-US" sz="1050" dirty="0">
                <a:solidFill>
                  <a:schemeClr val="tx1"/>
                </a:solidFill>
              </a:defRPr>
            </a:lvl1pPr>
            <a:lvl2pPr marL="114300" indent="-114300">
              <a:lnSpc>
                <a:spcPct val="100000"/>
              </a:lnSpc>
              <a:spcBef>
                <a:spcPts val="0"/>
              </a:spcBef>
              <a:spcAft>
                <a:spcPts val="300"/>
              </a:spcAft>
              <a:defRPr lang="en-US" sz="1000" dirty="0">
                <a:solidFill>
                  <a:schemeClr val="tx1"/>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spcAft>
                <a:spcPts val="300"/>
              </a:spcAft>
              <a:defRPr lang="en-US" sz="1050" dirty="0">
                <a:solidFill>
                  <a:schemeClr val="tx1"/>
                </a:solidFill>
              </a:defRPr>
            </a:lvl1pPr>
            <a:lvl2pPr marL="114300" indent="-114300">
              <a:lnSpc>
                <a:spcPct val="100000"/>
              </a:lnSpc>
              <a:spcBef>
                <a:spcPts val="0"/>
              </a:spcBef>
              <a:spcAft>
                <a:spcPts val="300"/>
              </a:spcAft>
              <a:defRPr lang="en-US" sz="1000" dirty="0">
                <a:solidFill>
                  <a:schemeClr val="tx1"/>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spcAft>
                <a:spcPts val="300"/>
              </a:spcAft>
              <a:defRPr lang="en-US" sz="1050" dirty="0">
                <a:solidFill>
                  <a:schemeClr val="tx1"/>
                </a:solidFill>
              </a:defRPr>
            </a:lvl1pPr>
            <a:lvl2pPr marL="114300" indent="-114300">
              <a:lnSpc>
                <a:spcPct val="100000"/>
              </a:lnSpc>
              <a:spcBef>
                <a:spcPts val="0"/>
              </a:spcBef>
              <a:spcAft>
                <a:spcPts val="300"/>
              </a:spcAft>
              <a:defRPr lang="en-US" sz="1000" dirty="0">
                <a:solidFill>
                  <a:schemeClr val="tx1"/>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2214"/>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93624"/>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59911"/>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Priority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93624"/>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Priority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59911"/>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a:t>Priority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solidFill>
                  <a:schemeClr val="tx1"/>
                </a:solidFill>
              </a:defRPr>
            </a:lvl1pPr>
          </a:lstStyle>
          <a:p>
            <a:r>
              <a:rPr lang="en-US"/>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solidFill>
                  <a:schemeClr val="tx1"/>
                </a:solidFill>
              </a:defRPr>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solidFill>
                  <a:schemeClr val="tx1"/>
                </a:solidFill>
              </a:defRPr>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solidFill>
                  <a:schemeClr val="tx1"/>
                </a:solidFill>
              </a:defRPr>
            </a:lvl1pPr>
          </a:lstStyle>
          <a:p>
            <a:r>
              <a:rPr lang="en-US"/>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solidFill>
                  <a:schemeClr val="tx1"/>
                </a:solidFill>
              </a:defRPr>
            </a:lvl1pPr>
            <a:lvl2pPr marL="0" indent="0" algn="ctr">
              <a:lnSpc>
                <a:spcPct val="100000"/>
              </a:lnSpc>
              <a:spcBef>
                <a:spcPts val="0"/>
              </a:spcBef>
              <a:buFont typeface="Open Sans" panose="020B0606030504020204" pitchFamily="34" charset="0"/>
              <a:buChar char="​"/>
              <a:defRPr sz="1200">
                <a:solidFill>
                  <a:schemeClr val="tx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cxnSp>
        <p:nvCxnSpPr>
          <p:cNvPr id="2" name="Straight Connector 1">
            <a:extLst>
              <a:ext uri="{FF2B5EF4-FFF2-40B4-BE49-F238E27FC236}">
                <a16:creationId xmlns:a16="http://schemas.microsoft.com/office/drawing/2014/main" id="{5CABBF0D-1BD1-F9E7-64FF-6B8D87E611B7}"/>
              </a:ext>
              <a:ext uri="{C183D7F6-B498-43B3-948B-1728B52AA6E4}">
                <adec:decorative xmlns:adec="http://schemas.microsoft.com/office/drawing/2017/decorative" val="1"/>
              </a:ext>
            </a:extLst>
          </p:cNvPr>
          <p:cNvCxnSpPr>
            <a:cxnSpLocks/>
          </p:cNvCxnSpPr>
          <p:nvPr userDrawn="1"/>
        </p:nvCxnSpPr>
        <p:spPr>
          <a:xfrm>
            <a:off x="4412165" y="5022214"/>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2906119E-8D41-BF4A-7D53-2FBB71F653C6}"/>
              </a:ext>
            </a:extLst>
          </p:cNvPr>
          <p:cNvSpPr>
            <a:spLocks noGrp="1"/>
          </p:cNvSpPr>
          <p:nvPr>
            <p:ph type="body" sz="quarter" idx="41" hasCustomPrompt="1"/>
          </p:nvPr>
        </p:nvSpPr>
        <p:spPr>
          <a:xfrm>
            <a:off x="608013" y="1552575"/>
            <a:ext cx="3201987" cy="219075"/>
          </a:xfrm>
        </p:spPr>
        <p:txBody>
          <a:bodyPr anchor="b" anchorCtr="0"/>
          <a:lstStyle>
            <a:lvl1pPr>
              <a:defRPr sz="1200" cap="all" baseline="0">
                <a:solidFill>
                  <a:schemeClr val="accent2"/>
                </a:solidFill>
              </a:defRPr>
            </a:lvl1pPr>
          </a:lstStyle>
          <a:p>
            <a:pPr lvl="0"/>
            <a:r>
              <a:rPr lang="en-US"/>
              <a:t>About</a:t>
            </a:r>
          </a:p>
        </p:txBody>
      </p:sp>
      <p:sp>
        <p:nvSpPr>
          <p:cNvPr id="18" name="Text Placeholder 17">
            <a:extLst>
              <a:ext uri="{FF2B5EF4-FFF2-40B4-BE49-F238E27FC236}">
                <a16:creationId xmlns:a16="http://schemas.microsoft.com/office/drawing/2014/main" id="{D52D6E64-9DD1-43CD-C247-B83E374482F5}"/>
              </a:ext>
            </a:extLst>
          </p:cNvPr>
          <p:cNvSpPr>
            <a:spLocks noGrp="1"/>
          </p:cNvSpPr>
          <p:nvPr>
            <p:ph type="body" sz="quarter" idx="42" hasCustomPrompt="1"/>
          </p:nvPr>
        </p:nvSpPr>
        <p:spPr>
          <a:xfrm>
            <a:off x="4411663" y="1552575"/>
            <a:ext cx="3201987" cy="219075"/>
          </a:xfrm>
        </p:spPr>
        <p:txBody>
          <a:bodyPr anchor="b" anchorCtr="0"/>
          <a:lstStyle>
            <a:lvl1pPr>
              <a:defRPr sz="1200" cap="all" baseline="0">
                <a:solidFill>
                  <a:schemeClr val="accent2"/>
                </a:solidFill>
              </a:defRPr>
            </a:lvl1pPr>
          </a:lstStyle>
          <a:p>
            <a:pPr lvl="0"/>
            <a:r>
              <a:rPr lang="en-US"/>
              <a:t>solution</a:t>
            </a:r>
          </a:p>
        </p:txBody>
      </p:sp>
      <p:sp>
        <p:nvSpPr>
          <p:cNvPr id="20" name="Text Placeholder 19">
            <a:extLst>
              <a:ext uri="{FF2B5EF4-FFF2-40B4-BE49-F238E27FC236}">
                <a16:creationId xmlns:a16="http://schemas.microsoft.com/office/drawing/2014/main" id="{D02A9C0F-4D4C-0EEC-0E20-65368D11774B}"/>
              </a:ext>
            </a:extLst>
          </p:cNvPr>
          <p:cNvSpPr>
            <a:spLocks noGrp="1"/>
          </p:cNvSpPr>
          <p:nvPr>
            <p:ph type="body" sz="quarter" idx="43" hasCustomPrompt="1"/>
          </p:nvPr>
        </p:nvSpPr>
        <p:spPr>
          <a:xfrm>
            <a:off x="608013" y="3338514"/>
            <a:ext cx="3201987" cy="219075"/>
          </a:xfrm>
        </p:spPr>
        <p:txBody>
          <a:bodyPr anchor="b" anchorCtr="0"/>
          <a:lstStyle>
            <a:lvl1pPr>
              <a:defRPr sz="1200" cap="all" baseline="0">
                <a:solidFill>
                  <a:schemeClr val="accent3"/>
                </a:solidFill>
              </a:defRPr>
            </a:lvl1pPr>
          </a:lstStyle>
          <a:p>
            <a:pPr lvl="0"/>
            <a:r>
              <a:rPr lang="en-US"/>
              <a:t>challenges</a:t>
            </a:r>
          </a:p>
        </p:txBody>
      </p:sp>
      <p:sp>
        <p:nvSpPr>
          <p:cNvPr id="22" name="Text Placeholder 21">
            <a:extLst>
              <a:ext uri="{FF2B5EF4-FFF2-40B4-BE49-F238E27FC236}">
                <a16:creationId xmlns:a16="http://schemas.microsoft.com/office/drawing/2014/main" id="{1DEF5052-BBAD-A22B-0D68-BBBFD706375E}"/>
              </a:ext>
            </a:extLst>
          </p:cNvPr>
          <p:cNvSpPr>
            <a:spLocks noGrp="1"/>
          </p:cNvSpPr>
          <p:nvPr>
            <p:ph type="body" sz="quarter" idx="44" hasCustomPrompt="1"/>
          </p:nvPr>
        </p:nvSpPr>
        <p:spPr>
          <a:xfrm>
            <a:off x="4427538" y="3338514"/>
            <a:ext cx="3201987" cy="219075"/>
          </a:xfrm>
        </p:spPr>
        <p:txBody>
          <a:bodyPr anchor="b" anchorCtr="0"/>
          <a:lstStyle>
            <a:lvl1pPr>
              <a:defRPr sz="1200" cap="all" baseline="0">
                <a:solidFill>
                  <a:schemeClr val="accent3"/>
                </a:solidFill>
              </a:defRPr>
            </a:lvl1pPr>
          </a:lstStyle>
          <a:p>
            <a:pPr lvl="0"/>
            <a:r>
              <a:rPr lang="en-US"/>
              <a:t>impact</a:t>
            </a:r>
          </a:p>
        </p:txBody>
      </p:sp>
      <p:sp>
        <p:nvSpPr>
          <p:cNvPr id="24" name="Text Placeholder 23">
            <a:extLst>
              <a:ext uri="{FF2B5EF4-FFF2-40B4-BE49-F238E27FC236}">
                <a16:creationId xmlns:a16="http://schemas.microsoft.com/office/drawing/2014/main" id="{9FFF9CD2-0893-33FB-480A-506C7095C2FA}"/>
              </a:ext>
            </a:extLst>
          </p:cNvPr>
          <p:cNvSpPr>
            <a:spLocks noGrp="1"/>
          </p:cNvSpPr>
          <p:nvPr>
            <p:ph type="body" sz="quarter" idx="45" hasCustomPrompt="1"/>
          </p:nvPr>
        </p:nvSpPr>
        <p:spPr>
          <a:xfrm>
            <a:off x="608013" y="5022850"/>
            <a:ext cx="3243262" cy="227013"/>
          </a:xfrm>
        </p:spPr>
        <p:txBody>
          <a:bodyPr anchor="b" anchorCtr="0"/>
          <a:lstStyle>
            <a:lvl1pPr>
              <a:defRPr sz="1200" cap="all" baseline="0">
                <a:solidFill>
                  <a:schemeClr val="accent4"/>
                </a:solidFill>
              </a:defRPr>
            </a:lvl1pPr>
          </a:lstStyle>
          <a:p>
            <a:pPr lvl="0"/>
            <a:r>
              <a:rPr lang="en-US"/>
              <a:t>products</a:t>
            </a:r>
          </a:p>
        </p:txBody>
      </p:sp>
      <p:sp>
        <p:nvSpPr>
          <p:cNvPr id="26" name="Text Placeholder 25">
            <a:extLst>
              <a:ext uri="{FF2B5EF4-FFF2-40B4-BE49-F238E27FC236}">
                <a16:creationId xmlns:a16="http://schemas.microsoft.com/office/drawing/2014/main" id="{F2B49FE0-BA78-9DF9-AB7D-9F52651E93AD}"/>
              </a:ext>
            </a:extLst>
          </p:cNvPr>
          <p:cNvSpPr>
            <a:spLocks noGrp="1"/>
          </p:cNvSpPr>
          <p:nvPr>
            <p:ph type="body" sz="quarter" idx="46" hasCustomPrompt="1"/>
          </p:nvPr>
        </p:nvSpPr>
        <p:spPr>
          <a:xfrm>
            <a:off x="4427538" y="5022850"/>
            <a:ext cx="3243262" cy="227013"/>
          </a:xfrm>
        </p:spPr>
        <p:txBody>
          <a:bodyPr anchor="b" anchorCtr="0"/>
          <a:lstStyle>
            <a:lvl1pPr>
              <a:defRPr sz="1200" cap="all" baseline="0">
                <a:solidFill>
                  <a:schemeClr val="accent4"/>
                </a:solidFill>
              </a:defRPr>
            </a:lvl1pPr>
          </a:lstStyle>
          <a:p>
            <a:pPr lvl="0"/>
            <a:r>
              <a:rPr lang="en-US"/>
              <a:t>Strategic priorities</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solidFill>
                  <a:schemeClr val="accent2"/>
                </a:solidFill>
              </a:defRPr>
            </a:lvl1pPr>
          </a:lstStyle>
          <a:p>
            <a:r>
              <a:rPr lang="en-US"/>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solidFill>
                  <a:schemeClr val="tx1"/>
                </a:solidFill>
              </a:defRPr>
            </a:lvl2pPr>
          </a:lstStyle>
          <a:p>
            <a:pPr lvl="0"/>
            <a:r>
              <a:rPr lang="en-US" dirty="0"/>
              <a:t>Click to add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3"/>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 here</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 here</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solidFill>
                  <a:schemeClr val="accent2"/>
                </a:solidFill>
              </a:defRPr>
            </a:lvl1pPr>
          </a:lstStyle>
          <a:p>
            <a:r>
              <a:rPr lang="en-US"/>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5"/>
                </a:solidFill>
              </a:defRPr>
            </a:lvl1pPr>
            <a:lvl2pPr marL="285750" indent="-285750" algn="ctr">
              <a:lnSpc>
                <a:spcPct val="100000"/>
              </a:lnSpc>
              <a:spcBef>
                <a:spcPts val="600"/>
              </a:spcBef>
              <a:buFont typeface="Open Sans" panose="020B0606030504020204" pitchFamily="34" charset="0"/>
              <a:buChar char="​"/>
              <a:defRPr lang="en-US" sz="18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solidFill>
                  <a:schemeClr val="accent2"/>
                </a:solidFill>
              </a:defRPr>
            </a:lvl1pPr>
          </a:lstStyle>
          <a:p>
            <a:r>
              <a:rPr lang="en-US"/>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solidFill>
                  <a:schemeClr val="tx1"/>
                </a:solidFill>
              </a:defRPr>
            </a:lvl2pPr>
          </a:lstStyle>
          <a:p>
            <a:pPr lvl="0"/>
            <a:r>
              <a:rPr lang="en-US" dirty="0"/>
              <a:t>Click to add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3"/>
            </a:solid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3110473" y="2428884"/>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5"/>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rgbClr val="53565A"/>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bg2">
                    <a:lumMod val="25000"/>
                  </a:schemeClr>
                </a:solidFill>
              </a:defRPr>
            </a:lvl1pPr>
            <a:lvl2pPr marL="0" indent="0" algn="ctr">
              <a:lnSpc>
                <a:spcPct val="100000"/>
              </a:lnSpc>
              <a:spcBef>
                <a:spcPts val="600"/>
              </a:spcBef>
              <a:buFont typeface="Open Sans" panose="020B0606030504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bg2">
                    <a:lumMod val="25000"/>
                  </a:schemeClr>
                </a:solidFill>
              </a:defRPr>
            </a:lvl1pPr>
            <a:lvl2pPr marL="285750" indent="-285750" algn="ctr">
              <a:lnSpc>
                <a:spcPct val="100000"/>
              </a:lnSpc>
              <a:spcBef>
                <a:spcPts val="600"/>
              </a:spcBef>
              <a:buFont typeface="Open Sans" panose="020B0606030504020204" pitchFamily="34" charset="0"/>
              <a:buChar char="​"/>
              <a:defRPr lang="en-US" sz="1600" kern="1200" dirty="0">
                <a:solidFill>
                  <a:schemeClr val="tx1"/>
                </a:solidFill>
                <a:latin typeface="+mn-lt"/>
                <a:ea typeface="+mn-ea"/>
                <a:cs typeface="+mn-cs"/>
              </a:defRPr>
            </a:lvl2pPr>
          </a:lstStyle>
          <a:p>
            <a:pPr lvl="0"/>
            <a:r>
              <a:rPr lang="en-US" dirty="0"/>
              <a:t>Click to add text</a:t>
            </a:r>
          </a:p>
          <a:p>
            <a:pPr marL="0" lvl="1" indent="0" algn="ctr" defTabSz="914400" rtl="0" eaLnBrk="1" latinLnBrk="0" hangingPunct="1">
              <a:lnSpc>
                <a:spcPct val="100000"/>
              </a:lnSpc>
              <a:spcBef>
                <a:spcPts val="600"/>
              </a:spcBef>
              <a:buClr>
                <a:schemeClr val="bg2">
                  <a:lumMod val="25000"/>
                </a:schemeClr>
              </a:buClr>
              <a:buSzPct val="90000"/>
              <a:buFont typeface="Open Sans" panose="020B0606030504020204" pitchFamily="34" charset="0"/>
              <a:buChar char="​"/>
            </a:pPr>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25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Title 5 Sk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E7CED3-6B77-8742-8901-3C51DB878851}"/>
              </a:ext>
            </a:extLst>
          </p:cNvPr>
          <p:cNvPicPr>
            <a:picLocks noChangeAspect="1"/>
          </p:cNvPicPr>
          <p:nvPr userDrawn="1"/>
        </p:nvPicPr>
        <p:blipFill>
          <a:blip r:embed="rId2"/>
          <a:srcRect/>
          <a:stretch/>
        </p:blipFill>
        <p:spPr>
          <a:xfrm>
            <a:off x="-1" y="893"/>
            <a:ext cx="12192000" cy="6858000"/>
          </a:xfrm>
          <a:prstGeom prst="rect">
            <a:avLst/>
          </a:prstGeom>
        </p:spPr>
      </p:pic>
      <p:sp>
        <p:nvSpPr>
          <p:cNvPr id="2" name="Title click to edit"/>
          <p:cNvSpPr>
            <a:spLocks noGrp="1"/>
          </p:cNvSpPr>
          <p:nvPr>
            <p:ph type="title" hasCustomPrompt="1"/>
          </p:nvPr>
        </p:nvSpPr>
        <p:spPr>
          <a:xfrm>
            <a:off x="6094412" y="3161302"/>
            <a:ext cx="5505917" cy="1234440"/>
          </a:xfrm>
        </p:spPr>
        <p:txBody>
          <a:bodyPr wrap="square" anchor="b"/>
          <a:lstStyle>
            <a:lvl1pPr algn="r">
              <a:defRPr sz="6000" b="0" cap="none" baseline="0">
                <a:solidFill>
                  <a:schemeClr val="bg1"/>
                </a:solidFill>
              </a:defRPr>
            </a:lvl1pPr>
          </a:lstStyle>
          <a:p>
            <a:r>
              <a:rPr lang="en-US" dirty="0"/>
              <a:t>Thank you</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094411" y="5894205"/>
            <a:ext cx="5505917" cy="355601"/>
          </a:xfrm>
        </p:spPr>
        <p:txBody>
          <a:bodyPr anchor="ctr"/>
          <a:lstStyle>
            <a:lvl1pPr algn="r">
              <a:buNone/>
              <a:defRPr sz="1800">
                <a:solidFill>
                  <a:schemeClr val="bg1"/>
                </a:solidFill>
              </a:defRPr>
            </a:lvl1pPr>
          </a:lstStyle>
          <a:p>
            <a:pPr lvl="0"/>
            <a:r>
              <a:rPr lang="en-US" dirty="0"/>
              <a:t>Text</a:t>
            </a:r>
          </a:p>
        </p:txBody>
      </p:sp>
      <p:pic>
        <p:nvPicPr>
          <p:cNvPr id="4" name="Graphic 3">
            <a:extLst>
              <a:ext uri="{FF2B5EF4-FFF2-40B4-BE49-F238E27FC236}">
                <a16:creationId xmlns:a16="http://schemas.microsoft.com/office/drawing/2014/main" id="{4446C487-BDB0-D30C-B445-59B687C71B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494" y="608194"/>
            <a:ext cx="2797916" cy="368506"/>
          </a:xfrm>
          <a:prstGeom prst="rect">
            <a:avLst/>
          </a:prstGeom>
        </p:spPr>
      </p:pic>
    </p:spTree>
    <p:extLst>
      <p:ext uri="{BB962C8B-B14F-4D97-AF65-F5344CB8AC3E}">
        <p14:creationId xmlns:p14="http://schemas.microsoft.com/office/powerpoint/2010/main" val="393812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itle 5 Sk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E7CED3-6B77-8742-8901-3C51DB878851}"/>
              </a:ext>
            </a:extLst>
          </p:cNvPr>
          <p:cNvPicPr>
            <a:picLocks noChangeAspect="1"/>
          </p:cNvPicPr>
          <p:nvPr userDrawn="1"/>
        </p:nvPicPr>
        <p:blipFill>
          <a:blip r:embed="rId2"/>
          <a:srcRect/>
          <a:stretch/>
        </p:blipFill>
        <p:spPr>
          <a:xfrm>
            <a:off x="-1" y="893"/>
            <a:ext cx="12192000" cy="6858000"/>
          </a:xfrm>
          <a:prstGeom prst="rect">
            <a:avLst/>
          </a:prstGeom>
        </p:spPr>
      </p:pic>
      <p:sp>
        <p:nvSpPr>
          <p:cNvPr id="2" name="Title click to edit"/>
          <p:cNvSpPr>
            <a:spLocks noGrp="1"/>
          </p:cNvSpPr>
          <p:nvPr>
            <p:ph type="title" hasCustomPrompt="1"/>
          </p:nvPr>
        </p:nvSpPr>
        <p:spPr>
          <a:xfrm>
            <a:off x="588495" y="3161302"/>
            <a:ext cx="5505917" cy="1234440"/>
          </a:xfrm>
        </p:spPr>
        <p:txBody>
          <a:bodyPr wrap="square" anchor="b"/>
          <a:lstStyle>
            <a:lvl1pPr algn="l">
              <a:defRPr sz="6000" b="0" cap="none" baseline="0">
                <a:solidFill>
                  <a:schemeClr val="bg1"/>
                </a:solidFill>
              </a:defRPr>
            </a:lvl1pPr>
          </a:lstStyle>
          <a:p>
            <a:r>
              <a:rPr lang="en-US" dirty="0"/>
              <a:t>Text</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588494" y="5894205"/>
            <a:ext cx="5505917" cy="355601"/>
          </a:xfrm>
        </p:spPr>
        <p:txBody>
          <a:bodyPr anchor="ctr"/>
          <a:lstStyle>
            <a:lvl1pPr algn="l">
              <a:buNone/>
              <a:defRPr sz="1800">
                <a:solidFill>
                  <a:schemeClr val="bg1"/>
                </a:solidFill>
              </a:defRPr>
            </a:lvl1pPr>
          </a:lstStyle>
          <a:p>
            <a:pPr lvl="0"/>
            <a:r>
              <a:rPr lang="en-US" dirty="0"/>
              <a:t>Text</a:t>
            </a:r>
          </a:p>
        </p:txBody>
      </p:sp>
      <p:pic>
        <p:nvPicPr>
          <p:cNvPr id="6" name="Graphic 5">
            <a:extLst>
              <a:ext uri="{FF2B5EF4-FFF2-40B4-BE49-F238E27FC236}">
                <a16:creationId xmlns:a16="http://schemas.microsoft.com/office/drawing/2014/main" id="{549790BF-BC16-A99C-7279-8E113BE3AF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8494" y="608194"/>
            <a:ext cx="2797916" cy="368506"/>
          </a:xfrm>
          <a:prstGeom prst="rect">
            <a:avLst/>
          </a:prstGeom>
        </p:spPr>
      </p:pic>
    </p:spTree>
    <p:extLst>
      <p:ext uri="{BB962C8B-B14F-4D97-AF65-F5344CB8AC3E}">
        <p14:creationId xmlns:p14="http://schemas.microsoft.com/office/powerpoint/2010/main" val="224686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Section Header – VMware Explore - Stay Connected">
    <p:bg>
      <p:bgPr>
        <a:gradFill>
          <a:gsLst>
            <a:gs pos="13000">
              <a:srgbClr val="0036A4"/>
            </a:gs>
            <a:gs pos="0">
              <a:srgbClr val="005BF8"/>
            </a:gs>
            <a:gs pos="39000">
              <a:srgbClr val="001559"/>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2100082"/>
            <a:ext cx="5937816" cy="1229360"/>
          </a:xfrm>
        </p:spPr>
        <p:txBody>
          <a:bodyPr wrap="square" anchor="b"/>
          <a:lstStyle>
            <a:lvl1pPr algn="l">
              <a:defRPr sz="3600" b="0" cap="none" baseline="0">
                <a:solidFill>
                  <a:schemeClr val="bg1"/>
                </a:solidFill>
              </a:defRPr>
            </a:lvl1pPr>
          </a:lstStyle>
          <a:p>
            <a:r>
              <a:rPr lang="en-US" dirty="0"/>
              <a:t>Text</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3429000"/>
            <a:ext cx="593781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Text</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pic>
        <p:nvPicPr>
          <p:cNvPr id="7" name="Graphic 6">
            <a:extLst>
              <a:ext uri="{FF2B5EF4-FFF2-40B4-BE49-F238E27FC236}">
                <a16:creationId xmlns:a16="http://schemas.microsoft.com/office/drawing/2014/main" id="{B03896D6-28A5-851C-E9C2-96D1118460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8494" y="608194"/>
            <a:ext cx="2797916" cy="368506"/>
          </a:xfrm>
          <a:prstGeom prst="rect">
            <a:avLst/>
          </a:prstGeom>
        </p:spPr>
      </p:pic>
    </p:spTree>
    <p:extLst>
      <p:ext uri="{BB962C8B-B14F-4D97-AF65-F5344CB8AC3E}">
        <p14:creationId xmlns:p14="http://schemas.microsoft.com/office/powerpoint/2010/main" val="54924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4" y="1613035"/>
            <a:ext cx="2884608" cy="2477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5"/>
                </a:solidFill>
              </a:rPr>
              <a:t>Do the fonts in the words below match?</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10150654"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8E3F1AF9-33AA-4D9C-AD7D-10112C93FA27}"/>
              </a:ext>
            </a:extLst>
          </p:cNvPr>
          <p:cNvGrpSpPr/>
          <p:nvPr userDrawn="1"/>
        </p:nvGrpSpPr>
        <p:grpSpPr>
          <a:xfrm>
            <a:off x="-254" y="0"/>
            <a:ext cx="12189079" cy="6858000"/>
            <a:chOff x="-254" y="0"/>
            <a:chExt cx="12189079" cy="6858000"/>
          </a:xfrm>
        </p:grpSpPr>
        <p:grpSp>
          <p:nvGrpSpPr>
            <p:cNvPr id="4" name="Group 3">
              <a:extLst>
                <a:ext uri="{FF2B5EF4-FFF2-40B4-BE49-F238E27FC236}">
                  <a16:creationId xmlns:a16="http://schemas.microsoft.com/office/drawing/2014/main" id="{BB9E9588-3727-5FEC-0E33-428A0E0E52CF}"/>
                </a:ext>
              </a:extLst>
            </p:cNvPr>
            <p:cNvGrpSpPr/>
            <p:nvPr/>
          </p:nvGrpSpPr>
          <p:grpSpPr>
            <a:xfrm>
              <a:off x="-254" y="0"/>
              <a:ext cx="12189079" cy="6858000"/>
              <a:chOff x="-127" y="-4574"/>
              <a:chExt cx="12189079" cy="6858000"/>
            </a:xfrm>
          </p:grpSpPr>
          <p:grpSp>
            <p:nvGrpSpPr>
              <p:cNvPr id="31" name="Group 30">
                <a:extLst>
                  <a:ext uri="{FF2B5EF4-FFF2-40B4-BE49-F238E27FC236}">
                    <a16:creationId xmlns:a16="http://schemas.microsoft.com/office/drawing/2014/main" id="{EA45D55F-33A1-B5EE-1294-7193C9E52129}"/>
                  </a:ext>
                </a:extLst>
              </p:cNvPr>
              <p:cNvGrpSpPr/>
              <p:nvPr/>
            </p:nvGrpSpPr>
            <p:grpSpPr>
              <a:xfrm>
                <a:off x="0" y="-4574"/>
                <a:ext cx="12188952" cy="6858000"/>
                <a:chOff x="12729307" y="-4574"/>
                <a:chExt cx="12188952" cy="6858000"/>
              </a:xfrm>
            </p:grpSpPr>
            <p:cxnSp>
              <p:nvCxnSpPr>
                <p:cNvPr id="123" name="Straight Connector 122">
                  <a:extLst>
                    <a:ext uri="{FF2B5EF4-FFF2-40B4-BE49-F238E27FC236}">
                      <a16:creationId xmlns:a16="http://schemas.microsoft.com/office/drawing/2014/main" id="{3192C1B0-FD05-3D6D-AA43-13BE9A509223}"/>
                    </a:ext>
                  </a:extLst>
                </p:cNvPr>
                <p:cNvCxnSpPr/>
                <p:nvPr/>
              </p:nvCxnSpPr>
              <p:spPr>
                <a:xfrm>
                  <a:off x="12729307" y="13670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5467DCD-D2A3-D388-63FB-FCC706CFEA27}"/>
                    </a:ext>
                  </a:extLst>
                </p:cNvPr>
                <p:cNvCxnSpPr/>
                <p:nvPr/>
              </p:nvCxnSpPr>
              <p:spPr>
                <a:xfrm>
                  <a:off x="12729307" y="17099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21E73B3-785B-A7C1-3348-2BF03381F215}"/>
                    </a:ext>
                  </a:extLst>
                </p:cNvPr>
                <p:cNvCxnSpPr/>
                <p:nvPr/>
              </p:nvCxnSpPr>
              <p:spPr>
                <a:xfrm>
                  <a:off x="12729307" y="10241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EE193C1-B893-AEE6-14EF-1DD3C58EC6B0}"/>
                    </a:ext>
                  </a:extLst>
                </p:cNvPr>
                <p:cNvCxnSpPr/>
                <p:nvPr/>
              </p:nvCxnSpPr>
              <p:spPr>
                <a:xfrm>
                  <a:off x="12729307" y="6812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A2F4852-BFDA-EE13-72F3-9580A2660556}"/>
                    </a:ext>
                  </a:extLst>
                </p:cNvPr>
                <p:cNvCxnSpPr/>
                <p:nvPr/>
              </p:nvCxnSpPr>
              <p:spPr>
                <a:xfrm>
                  <a:off x="12729307" y="3383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3283319-C06D-CFDB-FED4-74A1C9A60351}"/>
                    </a:ext>
                  </a:extLst>
                </p:cNvPr>
                <p:cNvCxnSpPr/>
                <p:nvPr/>
              </p:nvCxnSpPr>
              <p:spPr>
                <a:xfrm>
                  <a:off x="12729307" y="-4574"/>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9B3126F-B86D-ED04-D117-60D7D34A32CF}"/>
                    </a:ext>
                  </a:extLst>
                </p:cNvPr>
                <p:cNvCxnSpPr/>
                <p:nvPr/>
              </p:nvCxnSpPr>
              <p:spPr>
                <a:xfrm>
                  <a:off x="12729307" y="30815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8869636-2E07-B2DA-3050-E604FE342BF0}"/>
                    </a:ext>
                  </a:extLst>
                </p:cNvPr>
                <p:cNvCxnSpPr/>
                <p:nvPr/>
              </p:nvCxnSpPr>
              <p:spPr>
                <a:xfrm>
                  <a:off x="12729307" y="34244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907CAB0-7042-DDEA-DC67-077A1FD4A566}"/>
                    </a:ext>
                  </a:extLst>
                </p:cNvPr>
                <p:cNvCxnSpPr/>
                <p:nvPr/>
              </p:nvCxnSpPr>
              <p:spPr>
                <a:xfrm>
                  <a:off x="12729307" y="27386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D5EEE1C-9158-1156-549F-250123325F39}"/>
                    </a:ext>
                  </a:extLst>
                </p:cNvPr>
                <p:cNvCxnSpPr/>
                <p:nvPr/>
              </p:nvCxnSpPr>
              <p:spPr>
                <a:xfrm>
                  <a:off x="12729307" y="23957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2C6BC63-BCAE-A996-9198-F0D6E94A504D}"/>
                    </a:ext>
                  </a:extLst>
                </p:cNvPr>
                <p:cNvCxnSpPr/>
                <p:nvPr/>
              </p:nvCxnSpPr>
              <p:spPr>
                <a:xfrm>
                  <a:off x="12729307" y="20528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77B4204-7F88-9298-8C63-F45632F814EB}"/>
                    </a:ext>
                  </a:extLst>
                </p:cNvPr>
                <p:cNvCxnSpPr/>
                <p:nvPr/>
              </p:nvCxnSpPr>
              <p:spPr>
                <a:xfrm>
                  <a:off x="12729307" y="47960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974B396-8BFB-565A-1D45-AC5051F383B4}"/>
                    </a:ext>
                  </a:extLst>
                </p:cNvPr>
                <p:cNvCxnSpPr/>
                <p:nvPr/>
              </p:nvCxnSpPr>
              <p:spPr>
                <a:xfrm>
                  <a:off x="12729307" y="51389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2C41DE-4BA5-7EB5-C94F-6E3CB42B2850}"/>
                    </a:ext>
                  </a:extLst>
                </p:cNvPr>
                <p:cNvCxnSpPr/>
                <p:nvPr/>
              </p:nvCxnSpPr>
              <p:spPr>
                <a:xfrm>
                  <a:off x="12729307" y="44531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FC8EBD5-04C9-A033-8F51-2D39E6444E65}"/>
                    </a:ext>
                  </a:extLst>
                </p:cNvPr>
                <p:cNvCxnSpPr/>
                <p:nvPr/>
              </p:nvCxnSpPr>
              <p:spPr>
                <a:xfrm>
                  <a:off x="12729307" y="41102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CC7EB17-9FA7-08C5-ABB2-B679916A18F3}"/>
                    </a:ext>
                  </a:extLst>
                </p:cNvPr>
                <p:cNvCxnSpPr/>
                <p:nvPr/>
              </p:nvCxnSpPr>
              <p:spPr>
                <a:xfrm>
                  <a:off x="12729307" y="37673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4815470-E934-C198-88CA-285C1310AED2}"/>
                    </a:ext>
                  </a:extLst>
                </p:cNvPr>
                <p:cNvCxnSpPr/>
                <p:nvPr/>
              </p:nvCxnSpPr>
              <p:spPr>
                <a:xfrm>
                  <a:off x="12729307" y="65105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DBA312E-6798-4EB2-D795-5226364BED39}"/>
                    </a:ext>
                  </a:extLst>
                </p:cNvPr>
                <p:cNvCxnSpPr/>
                <p:nvPr/>
              </p:nvCxnSpPr>
              <p:spPr>
                <a:xfrm>
                  <a:off x="12729307" y="68534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5432DE7-E633-79FC-531D-765EC96E3943}"/>
                    </a:ext>
                  </a:extLst>
                </p:cNvPr>
                <p:cNvCxnSpPr/>
                <p:nvPr/>
              </p:nvCxnSpPr>
              <p:spPr>
                <a:xfrm>
                  <a:off x="12729307" y="58247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9C35EB4-830D-60C7-6F97-879535329C9D}"/>
                    </a:ext>
                  </a:extLst>
                </p:cNvPr>
                <p:cNvCxnSpPr/>
                <p:nvPr/>
              </p:nvCxnSpPr>
              <p:spPr>
                <a:xfrm>
                  <a:off x="12729307" y="54818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1CFF2-50B1-461A-4790-B8E4C6844ECD}"/>
                    </a:ext>
                  </a:extLst>
                </p:cNvPr>
                <p:cNvCxnSpPr/>
                <p:nvPr/>
              </p:nvCxnSpPr>
              <p:spPr>
                <a:xfrm>
                  <a:off x="12729307" y="6167626"/>
                  <a:ext cx="12188952" cy="0"/>
                </a:xfrm>
                <a:prstGeom prst="line">
                  <a:avLst/>
                </a:prstGeom>
                <a:ln w="3175" cap="rnd">
                  <a:solidFill>
                    <a:schemeClr val="accent3"/>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6CF8F1D-FCA1-0E52-9B86-1986AB299A31}"/>
                  </a:ext>
                </a:extLst>
              </p:cNvPr>
              <p:cNvGrpSpPr/>
              <p:nvPr/>
            </p:nvGrpSpPr>
            <p:grpSpPr>
              <a:xfrm>
                <a:off x="-127" y="109726"/>
                <a:ext cx="12188952" cy="6629400"/>
                <a:chOff x="12729307" y="109726"/>
                <a:chExt cx="12188952" cy="6629400"/>
              </a:xfrm>
            </p:grpSpPr>
            <p:cxnSp>
              <p:nvCxnSpPr>
                <p:cNvPr id="33" name="Straight Connector 32">
                  <a:extLst>
                    <a:ext uri="{FF2B5EF4-FFF2-40B4-BE49-F238E27FC236}">
                      <a16:creationId xmlns:a16="http://schemas.microsoft.com/office/drawing/2014/main" id="{91AC671C-8C44-ED3A-442F-0949F3FA0C57}"/>
                    </a:ext>
                  </a:extLst>
                </p:cNvPr>
                <p:cNvCxnSpPr/>
                <p:nvPr/>
              </p:nvCxnSpPr>
              <p:spPr>
                <a:xfrm>
                  <a:off x="12729307" y="14813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03D5D6A-D10A-C74D-79C1-E8A312E5EE61}"/>
                    </a:ext>
                  </a:extLst>
                </p:cNvPr>
                <p:cNvCxnSpPr/>
                <p:nvPr/>
              </p:nvCxnSpPr>
              <p:spPr>
                <a:xfrm>
                  <a:off x="12729307" y="18242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359B3D-DCBD-16BC-6029-C5EA88B3D789}"/>
                    </a:ext>
                  </a:extLst>
                </p:cNvPr>
                <p:cNvCxnSpPr/>
                <p:nvPr/>
              </p:nvCxnSpPr>
              <p:spPr>
                <a:xfrm>
                  <a:off x="12729307" y="11384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8937785-E909-3105-F0B5-E7C4C4EAC941}"/>
                    </a:ext>
                  </a:extLst>
                </p:cNvPr>
                <p:cNvCxnSpPr/>
                <p:nvPr/>
              </p:nvCxnSpPr>
              <p:spPr>
                <a:xfrm>
                  <a:off x="12729307" y="7955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7879331-C242-32A5-1E51-418EDAFA2749}"/>
                    </a:ext>
                  </a:extLst>
                </p:cNvPr>
                <p:cNvCxnSpPr/>
                <p:nvPr/>
              </p:nvCxnSpPr>
              <p:spPr>
                <a:xfrm>
                  <a:off x="12729307" y="4526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CA0CDC5-2CD6-F14E-BF54-183DBDF3D2D3}"/>
                    </a:ext>
                  </a:extLst>
                </p:cNvPr>
                <p:cNvCxnSpPr/>
                <p:nvPr/>
              </p:nvCxnSpPr>
              <p:spPr>
                <a:xfrm>
                  <a:off x="12729307" y="1097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E65876-4463-ECB9-6702-FE110244B147}"/>
                    </a:ext>
                  </a:extLst>
                </p:cNvPr>
                <p:cNvCxnSpPr/>
                <p:nvPr/>
              </p:nvCxnSpPr>
              <p:spPr>
                <a:xfrm>
                  <a:off x="12729307" y="31958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AEEDEC-4442-2CD9-D599-2219515EB07F}"/>
                    </a:ext>
                  </a:extLst>
                </p:cNvPr>
                <p:cNvCxnSpPr/>
                <p:nvPr/>
              </p:nvCxnSpPr>
              <p:spPr>
                <a:xfrm>
                  <a:off x="12729307" y="35387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9A09E6-D152-739C-FD9F-757021BE146B}"/>
                    </a:ext>
                  </a:extLst>
                </p:cNvPr>
                <p:cNvCxnSpPr/>
                <p:nvPr/>
              </p:nvCxnSpPr>
              <p:spPr>
                <a:xfrm>
                  <a:off x="12729307" y="28529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2C899A-2850-506F-4B05-F6C5EFF44A42}"/>
                    </a:ext>
                  </a:extLst>
                </p:cNvPr>
                <p:cNvCxnSpPr/>
                <p:nvPr/>
              </p:nvCxnSpPr>
              <p:spPr>
                <a:xfrm>
                  <a:off x="12729307" y="25100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FD8BA1B-ACD1-5A26-E922-44AD4C805774}"/>
                    </a:ext>
                  </a:extLst>
                </p:cNvPr>
                <p:cNvCxnSpPr/>
                <p:nvPr/>
              </p:nvCxnSpPr>
              <p:spPr>
                <a:xfrm>
                  <a:off x="12729307" y="21671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6913F5C-9E71-718D-1887-E8B8FBA65578}"/>
                    </a:ext>
                  </a:extLst>
                </p:cNvPr>
                <p:cNvCxnSpPr/>
                <p:nvPr/>
              </p:nvCxnSpPr>
              <p:spPr>
                <a:xfrm>
                  <a:off x="12729307" y="49103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610FB90-0404-EECC-CADC-1D23384B6E36}"/>
                    </a:ext>
                  </a:extLst>
                </p:cNvPr>
                <p:cNvCxnSpPr/>
                <p:nvPr/>
              </p:nvCxnSpPr>
              <p:spPr>
                <a:xfrm>
                  <a:off x="12729307" y="52532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0867295-30A8-E543-CEFA-7DEDB440211B}"/>
                    </a:ext>
                  </a:extLst>
                </p:cNvPr>
                <p:cNvCxnSpPr/>
                <p:nvPr/>
              </p:nvCxnSpPr>
              <p:spPr>
                <a:xfrm>
                  <a:off x="12729307" y="45674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CF25900-C2E7-FFDE-43F2-AEBF8B4825CF}"/>
                    </a:ext>
                  </a:extLst>
                </p:cNvPr>
                <p:cNvCxnSpPr/>
                <p:nvPr/>
              </p:nvCxnSpPr>
              <p:spPr>
                <a:xfrm>
                  <a:off x="12729307" y="42245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AF60FE0-25BD-A7C8-8FED-7419FBABC89B}"/>
                    </a:ext>
                  </a:extLst>
                </p:cNvPr>
                <p:cNvCxnSpPr/>
                <p:nvPr/>
              </p:nvCxnSpPr>
              <p:spPr>
                <a:xfrm>
                  <a:off x="12729307" y="38816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D427AF-BA05-A3A5-6DE0-0A2BAF2EAAE5}"/>
                    </a:ext>
                  </a:extLst>
                </p:cNvPr>
                <p:cNvCxnSpPr/>
                <p:nvPr/>
              </p:nvCxnSpPr>
              <p:spPr>
                <a:xfrm>
                  <a:off x="12729307" y="66248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8D53ACE-1B51-A4E0-A937-360651F05172}"/>
                    </a:ext>
                  </a:extLst>
                </p:cNvPr>
                <p:cNvCxnSpPr/>
                <p:nvPr/>
              </p:nvCxnSpPr>
              <p:spPr>
                <a:xfrm>
                  <a:off x="12729307" y="62819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A0918D-3B99-B4B3-8DC3-768CC277BE09}"/>
                    </a:ext>
                  </a:extLst>
                </p:cNvPr>
                <p:cNvCxnSpPr/>
                <p:nvPr/>
              </p:nvCxnSpPr>
              <p:spPr>
                <a:xfrm>
                  <a:off x="12729307" y="59390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1F1C04-FA6C-3473-D07D-D70139CE0C45}"/>
                    </a:ext>
                  </a:extLst>
                </p:cNvPr>
                <p:cNvCxnSpPr/>
                <p:nvPr/>
              </p:nvCxnSpPr>
              <p:spPr>
                <a:xfrm>
                  <a:off x="12729307" y="55961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E297A40-E650-A585-9C5E-AEF614ED8BFC}"/>
                    </a:ext>
                  </a:extLst>
                </p:cNvPr>
                <p:cNvCxnSpPr/>
                <p:nvPr/>
              </p:nvCxnSpPr>
              <p:spPr>
                <a:xfrm>
                  <a:off x="12729307" y="15956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B7C48DA-FC2C-4B03-AAFA-EBCF9791F089}"/>
                    </a:ext>
                  </a:extLst>
                </p:cNvPr>
                <p:cNvCxnSpPr/>
                <p:nvPr/>
              </p:nvCxnSpPr>
              <p:spPr>
                <a:xfrm>
                  <a:off x="12729307" y="19385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2A136D5-0112-4640-5CC7-E25FA93E821F}"/>
                    </a:ext>
                  </a:extLst>
                </p:cNvPr>
                <p:cNvCxnSpPr/>
                <p:nvPr/>
              </p:nvCxnSpPr>
              <p:spPr>
                <a:xfrm>
                  <a:off x="12729307" y="12527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8F2D6F-CE12-C271-6596-3477C8B819C4}"/>
                    </a:ext>
                  </a:extLst>
                </p:cNvPr>
                <p:cNvCxnSpPr/>
                <p:nvPr/>
              </p:nvCxnSpPr>
              <p:spPr>
                <a:xfrm>
                  <a:off x="12729307" y="9098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D2FE073-8D55-4E6A-7767-EF9463B0B6EF}"/>
                    </a:ext>
                  </a:extLst>
                </p:cNvPr>
                <p:cNvCxnSpPr/>
                <p:nvPr/>
              </p:nvCxnSpPr>
              <p:spPr>
                <a:xfrm>
                  <a:off x="12729307" y="5669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83FB654-C6AC-222C-83D7-6E5572C8652E}"/>
                    </a:ext>
                  </a:extLst>
                </p:cNvPr>
                <p:cNvCxnSpPr/>
                <p:nvPr/>
              </p:nvCxnSpPr>
              <p:spPr>
                <a:xfrm>
                  <a:off x="12729307" y="2240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DDF4D91-B1E4-A43A-D610-CCA673034A1B}"/>
                    </a:ext>
                  </a:extLst>
                </p:cNvPr>
                <p:cNvCxnSpPr/>
                <p:nvPr/>
              </p:nvCxnSpPr>
              <p:spPr>
                <a:xfrm>
                  <a:off x="12729307" y="33101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896E85-9A43-78EF-39F5-60F4506CECBD}"/>
                    </a:ext>
                  </a:extLst>
                </p:cNvPr>
                <p:cNvCxnSpPr/>
                <p:nvPr/>
              </p:nvCxnSpPr>
              <p:spPr>
                <a:xfrm>
                  <a:off x="12729307" y="36530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5213030-AAF1-E183-7201-F5AC945C322E}"/>
                    </a:ext>
                  </a:extLst>
                </p:cNvPr>
                <p:cNvCxnSpPr/>
                <p:nvPr/>
              </p:nvCxnSpPr>
              <p:spPr>
                <a:xfrm>
                  <a:off x="12729307" y="29672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999AE57-2AB9-02F1-D24C-1149707E0AA2}"/>
                    </a:ext>
                  </a:extLst>
                </p:cNvPr>
                <p:cNvCxnSpPr/>
                <p:nvPr/>
              </p:nvCxnSpPr>
              <p:spPr>
                <a:xfrm>
                  <a:off x="12729307" y="26243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EFF047E-B10D-DBF6-91EB-78DAB5AD1C3F}"/>
                    </a:ext>
                  </a:extLst>
                </p:cNvPr>
                <p:cNvCxnSpPr/>
                <p:nvPr/>
              </p:nvCxnSpPr>
              <p:spPr>
                <a:xfrm>
                  <a:off x="12729307" y="22814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3BFFC60-ADA4-309C-CD72-ADAEFFBB8F61}"/>
                    </a:ext>
                  </a:extLst>
                </p:cNvPr>
                <p:cNvCxnSpPr/>
                <p:nvPr/>
              </p:nvCxnSpPr>
              <p:spPr>
                <a:xfrm>
                  <a:off x="12729307" y="50246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3CD360-61CD-3930-33DD-1864239EFEAA}"/>
                    </a:ext>
                  </a:extLst>
                </p:cNvPr>
                <p:cNvCxnSpPr/>
                <p:nvPr/>
              </p:nvCxnSpPr>
              <p:spPr>
                <a:xfrm>
                  <a:off x="12729307" y="53675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8A18FA4-995F-3AB5-A504-B4C31A52A354}"/>
                    </a:ext>
                  </a:extLst>
                </p:cNvPr>
                <p:cNvCxnSpPr/>
                <p:nvPr/>
              </p:nvCxnSpPr>
              <p:spPr>
                <a:xfrm>
                  <a:off x="12729307" y="46817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240A8DE-4FAB-D642-D39D-5FF7895DC253}"/>
                    </a:ext>
                  </a:extLst>
                </p:cNvPr>
                <p:cNvCxnSpPr/>
                <p:nvPr/>
              </p:nvCxnSpPr>
              <p:spPr>
                <a:xfrm>
                  <a:off x="12729307" y="43388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098FBC0-6135-95DC-3AA3-CB7AF67FF941}"/>
                    </a:ext>
                  </a:extLst>
                </p:cNvPr>
                <p:cNvCxnSpPr/>
                <p:nvPr/>
              </p:nvCxnSpPr>
              <p:spPr>
                <a:xfrm>
                  <a:off x="12729307" y="39959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4A25620-C85C-DE7D-82F6-814DA7AF8BDA}"/>
                    </a:ext>
                  </a:extLst>
                </p:cNvPr>
                <p:cNvCxnSpPr/>
                <p:nvPr/>
              </p:nvCxnSpPr>
              <p:spPr>
                <a:xfrm>
                  <a:off x="12729307" y="67391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2035E19-26B0-92DE-26EA-6D3F4D3A8960}"/>
                    </a:ext>
                  </a:extLst>
                </p:cNvPr>
                <p:cNvCxnSpPr/>
                <p:nvPr/>
              </p:nvCxnSpPr>
              <p:spPr>
                <a:xfrm>
                  <a:off x="12729307" y="63962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1746D02-19E5-873B-674D-8643E6406263}"/>
                    </a:ext>
                  </a:extLst>
                </p:cNvPr>
                <p:cNvCxnSpPr/>
                <p:nvPr/>
              </p:nvCxnSpPr>
              <p:spPr>
                <a:xfrm>
                  <a:off x="12729307" y="60533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E313C31-3CD9-DDCC-E0AB-23F45589D51C}"/>
                    </a:ext>
                  </a:extLst>
                </p:cNvPr>
                <p:cNvCxnSpPr/>
                <p:nvPr/>
              </p:nvCxnSpPr>
              <p:spPr>
                <a:xfrm>
                  <a:off x="12729307" y="5710426"/>
                  <a:ext cx="12188952" cy="0"/>
                </a:xfrm>
                <a:prstGeom prst="line">
                  <a:avLst/>
                </a:prstGeom>
                <a:ln w="635" cap="rnd">
                  <a:solidFill>
                    <a:schemeClr val="accent3"/>
                  </a:solidFill>
                  <a:prstDash val="sysDash"/>
                  <a:roun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BA8A3896-A022-3D93-0F47-AD6B0035D343}"/>
                </a:ext>
              </a:extLst>
            </p:cNvPr>
            <p:cNvGrpSpPr/>
            <p:nvPr/>
          </p:nvGrpSpPr>
          <p:grpSpPr>
            <a:xfrm>
              <a:off x="970985" y="0"/>
              <a:ext cx="10247475" cy="6858000"/>
              <a:chOff x="971112" y="0"/>
              <a:chExt cx="10247475" cy="6858000"/>
            </a:xfrm>
          </p:grpSpPr>
          <p:cxnSp>
            <p:nvCxnSpPr>
              <p:cNvPr id="7" name="Straight Connector 6">
                <a:extLst>
                  <a:ext uri="{FF2B5EF4-FFF2-40B4-BE49-F238E27FC236}">
                    <a16:creationId xmlns:a16="http://schemas.microsoft.com/office/drawing/2014/main" id="{B29B664C-BD4B-DE6A-F674-ACF9BFD47104}"/>
                  </a:ext>
                </a:extLst>
              </p:cNvPr>
              <p:cNvCxnSpPr/>
              <p:nvPr/>
            </p:nvCxnSpPr>
            <p:spPr bwMode="gray">
              <a:xfrm flipH="1">
                <a:off x="971112"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75E895-5811-2568-4785-119CC7D7A6D6}"/>
                  </a:ext>
                </a:extLst>
              </p:cNvPr>
              <p:cNvCxnSpPr/>
              <p:nvPr/>
            </p:nvCxnSpPr>
            <p:spPr bwMode="gray">
              <a:xfrm flipH="1">
                <a:off x="1902579"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3A1103-CA7C-9008-202F-0640D1BA73D9}"/>
                  </a:ext>
                </a:extLst>
              </p:cNvPr>
              <p:cNvCxnSpPr/>
              <p:nvPr/>
            </p:nvCxnSpPr>
            <p:spPr bwMode="gray">
              <a:xfrm flipH="1">
                <a:off x="2834046"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134332-D055-85AE-9F68-EB3F0E270BBC}"/>
                  </a:ext>
                </a:extLst>
              </p:cNvPr>
              <p:cNvCxnSpPr/>
              <p:nvPr/>
            </p:nvCxnSpPr>
            <p:spPr bwMode="gray">
              <a:xfrm flipH="1">
                <a:off x="3765513"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7EF196-6654-8040-E97B-195A2B6F9A59}"/>
                  </a:ext>
                </a:extLst>
              </p:cNvPr>
              <p:cNvCxnSpPr/>
              <p:nvPr/>
            </p:nvCxnSpPr>
            <p:spPr bwMode="gray">
              <a:xfrm flipH="1">
                <a:off x="4696980"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21FE0FE-450A-7869-8FFE-2CCD2D4F5640}"/>
                  </a:ext>
                </a:extLst>
              </p:cNvPr>
              <p:cNvCxnSpPr/>
              <p:nvPr/>
            </p:nvCxnSpPr>
            <p:spPr bwMode="gray">
              <a:xfrm flipH="1">
                <a:off x="5628447"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BBA072-6392-A63A-2079-1440F6233CDE}"/>
                  </a:ext>
                </a:extLst>
              </p:cNvPr>
              <p:cNvCxnSpPr/>
              <p:nvPr/>
            </p:nvCxnSpPr>
            <p:spPr bwMode="gray">
              <a:xfrm flipH="1">
                <a:off x="6559914"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6AC709-7DD1-627F-206E-E5CDC1B16AB8}"/>
                  </a:ext>
                </a:extLst>
              </p:cNvPr>
              <p:cNvCxnSpPr/>
              <p:nvPr/>
            </p:nvCxnSpPr>
            <p:spPr bwMode="gray">
              <a:xfrm flipH="1">
                <a:off x="7491381"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8EE753-D5AB-2B74-D273-3BB5B1BCC23C}"/>
                  </a:ext>
                </a:extLst>
              </p:cNvPr>
              <p:cNvCxnSpPr/>
              <p:nvPr/>
            </p:nvCxnSpPr>
            <p:spPr bwMode="gray">
              <a:xfrm flipH="1">
                <a:off x="8422848"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7AA1CD-0FB2-00F0-D116-149A35EB92D3}"/>
                  </a:ext>
                </a:extLst>
              </p:cNvPr>
              <p:cNvCxnSpPr/>
              <p:nvPr/>
            </p:nvCxnSpPr>
            <p:spPr bwMode="gray">
              <a:xfrm flipH="1">
                <a:off x="9354315"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A67DBB3-63DE-EE8D-D442-02A28B4376CB}"/>
                  </a:ext>
                </a:extLst>
              </p:cNvPr>
              <p:cNvCxnSpPr/>
              <p:nvPr/>
            </p:nvCxnSpPr>
            <p:spPr bwMode="gray">
              <a:xfrm flipH="1">
                <a:off x="10285782"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6EF32D-9505-333A-5521-F10447964281}"/>
                  </a:ext>
                </a:extLst>
              </p:cNvPr>
              <p:cNvCxnSpPr/>
              <p:nvPr/>
            </p:nvCxnSpPr>
            <p:spPr bwMode="gray">
              <a:xfrm flipH="1">
                <a:off x="11217246" y="0"/>
                <a:ext cx="1341" cy="6858000"/>
              </a:xfrm>
              <a:prstGeom prst="line">
                <a:avLst/>
              </a:prstGeom>
              <a:ln w="63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30BF885F-D3CC-745A-984D-D7F6966AA713}"/>
                </a:ext>
              </a:extLst>
            </p:cNvPr>
            <p:cNvGrpSpPr/>
            <p:nvPr userDrawn="1"/>
          </p:nvGrpSpPr>
          <p:grpSpPr>
            <a:xfrm>
              <a:off x="608758" y="448731"/>
              <a:ext cx="10971928" cy="5722842"/>
              <a:chOff x="608885" y="1604366"/>
              <a:chExt cx="10971928" cy="4567208"/>
            </a:xfrm>
            <a:solidFill>
              <a:schemeClr val="accent2">
                <a:lumMod val="20000"/>
                <a:lumOff val="80000"/>
                <a:alpha val="20000"/>
              </a:schemeClr>
            </a:solidFill>
          </p:grpSpPr>
          <p:sp>
            <p:nvSpPr>
              <p:cNvPr id="145" name="Rectangle 144">
                <a:extLst>
                  <a:ext uri="{FF2B5EF4-FFF2-40B4-BE49-F238E27FC236}">
                    <a16:creationId xmlns:a16="http://schemas.microsoft.com/office/drawing/2014/main" id="{0931424C-1645-8E9B-FA77-0A941399FCE6}"/>
                  </a:ext>
                </a:extLst>
              </p:cNvPr>
              <p:cNvSpPr/>
              <p:nvPr/>
            </p:nvSpPr>
            <p:spPr>
              <a:xfrm>
                <a:off x="608885"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6" name="Rectangle 145">
                <a:extLst>
                  <a:ext uri="{FF2B5EF4-FFF2-40B4-BE49-F238E27FC236}">
                    <a16:creationId xmlns:a16="http://schemas.microsoft.com/office/drawing/2014/main" id="{A9233359-F46C-9B5F-11AE-D01F64447A2A}"/>
                  </a:ext>
                </a:extLst>
              </p:cNvPr>
              <p:cNvSpPr/>
              <p:nvPr/>
            </p:nvSpPr>
            <p:spPr>
              <a:xfrm>
                <a:off x="1540352"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7" name="Rectangle 146">
                <a:extLst>
                  <a:ext uri="{FF2B5EF4-FFF2-40B4-BE49-F238E27FC236}">
                    <a16:creationId xmlns:a16="http://schemas.microsoft.com/office/drawing/2014/main" id="{2A1B892E-96E7-7899-F1B3-0AADC1E264B4}"/>
                  </a:ext>
                </a:extLst>
              </p:cNvPr>
              <p:cNvSpPr/>
              <p:nvPr/>
            </p:nvSpPr>
            <p:spPr>
              <a:xfrm>
                <a:off x="2471819"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8" name="Rectangle 147">
                <a:extLst>
                  <a:ext uri="{FF2B5EF4-FFF2-40B4-BE49-F238E27FC236}">
                    <a16:creationId xmlns:a16="http://schemas.microsoft.com/office/drawing/2014/main" id="{725B52BB-4AE6-2B60-DA7E-11AEF18FD71A}"/>
                  </a:ext>
                </a:extLst>
              </p:cNvPr>
              <p:cNvSpPr/>
              <p:nvPr/>
            </p:nvSpPr>
            <p:spPr>
              <a:xfrm>
                <a:off x="3403286"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9" name="Rectangle 148">
                <a:extLst>
                  <a:ext uri="{FF2B5EF4-FFF2-40B4-BE49-F238E27FC236}">
                    <a16:creationId xmlns:a16="http://schemas.microsoft.com/office/drawing/2014/main" id="{ED872CF2-3533-710C-78F5-54FC7545EE57}"/>
                  </a:ext>
                </a:extLst>
              </p:cNvPr>
              <p:cNvSpPr/>
              <p:nvPr/>
            </p:nvSpPr>
            <p:spPr>
              <a:xfrm>
                <a:off x="4334753"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0" name="Rectangle 149">
                <a:extLst>
                  <a:ext uri="{FF2B5EF4-FFF2-40B4-BE49-F238E27FC236}">
                    <a16:creationId xmlns:a16="http://schemas.microsoft.com/office/drawing/2014/main" id="{F0B7B9AE-CCF1-DDB8-EB57-A58B812A608C}"/>
                  </a:ext>
                </a:extLst>
              </p:cNvPr>
              <p:cNvSpPr/>
              <p:nvPr/>
            </p:nvSpPr>
            <p:spPr>
              <a:xfrm>
                <a:off x="5266220"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1" name="Rectangle 150">
                <a:extLst>
                  <a:ext uri="{FF2B5EF4-FFF2-40B4-BE49-F238E27FC236}">
                    <a16:creationId xmlns:a16="http://schemas.microsoft.com/office/drawing/2014/main" id="{21F47EEE-6F27-05C9-4503-E9BE3CE8C4BA}"/>
                  </a:ext>
                </a:extLst>
              </p:cNvPr>
              <p:cNvSpPr/>
              <p:nvPr/>
            </p:nvSpPr>
            <p:spPr>
              <a:xfrm>
                <a:off x="6197687"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2" name="Rectangle 151">
                <a:extLst>
                  <a:ext uri="{FF2B5EF4-FFF2-40B4-BE49-F238E27FC236}">
                    <a16:creationId xmlns:a16="http://schemas.microsoft.com/office/drawing/2014/main" id="{9161A4C4-ED20-3A1B-3E4C-D4DF9018B3C8}"/>
                  </a:ext>
                </a:extLst>
              </p:cNvPr>
              <p:cNvSpPr/>
              <p:nvPr/>
            </p:nvSpPr>
            <p:spPr>
              <a:xfrm>
                <a:off x="7129154"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3" name="Rectangle 152">
                <a:extLst>
                  <a:ext uri="{FF2B5EF4-FFF2-40B4-BE49-F238E27FC236}">
                    <a16:creationId xmlns:a16="http://schemas.microsoft.com/office/drawing/2014/main" id="{33871AC7-13F5-B68C-3B2A-C09DD68247A7}"/>
                  </a:ext>
                </a:extLst>
              </p:cNvPr>
              <p:cNvSpPr/>
              <p:nvPr/>
            </p:nvSpPr>
            <p:spPr>
              <a:xfrm>
                <a:off x="8060621"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4" name="Rectangle 153">
                <a:extLst>
                  <a:ext uri="{FF2B5EF4-FFF2-40B4-BE49-F238E27FC236}">
                    <a16:creationId xmlns:a16="http://schemas.microsoft.com/office/drawing/2014/main" id="{6B7EE8E7-E42C-8EA1-EE83-2D2D64D2EB56}"/>
                  </a:ext>
                </a:extLst>
              </p:cNvPr>
              <p:cNvSpPr/>
              <p:nvPr/>
            </p:nvSpPr>
            <p:spPr>
              <a:xfrm>
                <a:off x="8992088"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5" name="Rectangle 154">
                <a:extLst>
                  <a:ext uri="{FF2B5EF4-FFF2-40B4-BE49-F238E27FC236}">
                    <a16:creationId xmlns:a16="http://schemas.microsoft.com/office/drawing/2014/main" id="{C630D5FC-716C-9869-203A-9144CB1A1D5C}"/>
                  </a:ext>
                </a:extLst>
              </p:cNvPr>
              <p:cNvSpPr/>
              <p:nvPr/>
            </p:nvSpPr>
            <p:spPr>
              <a:xfrm>
                <a:off x="9923555"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6" name="Rectangle 155">
                <a:extLst>
                  <a:ext uri="{FF2B5EF4-FFF2-40B4-BE49-F238E27FC236}">
                    <a16:creationId xmlns:a16="http://schemas.microsoft.com/office/drawing/2014/main" id="{7804B598-8060-0986-AD2D-17A4815EA02D}"/>
                  </a:ext>
                </a:extLst>
              </p:cNvPr>
              <p:cNvSpPr/>
              <p:nvPr/>
            </p:nvSpPr>
            <p:spPr>
              <a:xfrm>
                <a:off x="10855019" y="1604366"/>
                <a:ext cx="725794" cy="4567208"/>
              </a:xfrm>
              <a:prstGeom prst="rect">
                <a:avLst/>
              </a:prstGeom>
              <a:grp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of Template">
    <p:bg>
      <p:bgPr>
        <a:solidFill>
          <a:schemeClr val="accent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446863-BC96-B418-1052-C44A7E35FC2E}"/>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tx2"/>
                </a:solidFill>
              </a:rPr>
              <a:t>DO NOT USE </a:t>
            </a:r>
          </a:p>
          <a:p>
            <a:pPr algn="ctr">
              <a:lnSpc>
                <a:spcPct val="90000"/>
              </a:lnSpc>
            </a:pPr>
            <a:endParaRPr lang="en-US" sz="5400" spc="300">
              <a:solidFill>
                <a:schemeClr val="tx2"/>
              </a:solidFill>
            </a:endParaRPr>
          </a:p>
          <a:p>
            <a:pPr algn="ctr">
              <a:lnSpc>
                <a:spcPct val="90000"/>
              </a:lnSpc>
            </a:pPr>
            <a:r>
              <a:rPr lang="en-US" sz="5400" spc="300">
                <a:solidFill>
                  <a:schemeClr val="tx2"/>
                </a:solidFill>
              </a:rPr>
              <a:t>ALL LAYOUTS PAST THIS ARE NOT PART OF THIS TEMPLATE</a:t>
            </a:r>
          </a:p>
        </p:txBody>
      </p:sp>
    </p:spTree>
    <p:extLst>
      <p:ext uri="{BB962C8B-B14F-4D97-AF65-F5344CB8AC3E}">
        <p14:creationId xmlns:p14="http://schemas.microsoft.com/office/powerpoint/2010/main" val="261054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lang="en-US" sz="2000" kern="1200" dirty="0" smtClean="0">
                <a:solidFill>
                  <a:schemeClr val="tx1"/>
                </a:solidFill>
                <a:latin typeface="+mn-lt"/>
                <a:ea typeface="+mn-ea"/>
                <a:cs typeface="+mn-cs"/>
              </a:defRPr>
            </a:lvl1pPr>
            <a:lvl2pPr marL="0" indent="0">
              <a:spcBef>
                <a:spcPts val="600"/>
              </a:spcBef>
              <a:buFont typeface="Open Sans" panose="020B0606030504020204" pitchFamily="34" charset="0"/>
              <a:buNone/>
              <a:defRPr/>
            </a:lvl2pPr>
            <a:lvl3pPr marL="285750" indent="-285750">
              <a:buFont typeface="Open Sans" panose="020B0606030504020204" pitchFamily="34" charset="0"/>
              <a:buNone/>
              <a:defRPr sz="1800"/>
            </a:lvl3pPr>
            <a:lvl4pPr marL="285750" indent="-285750">
              <a:buFont typeface="Open Sans" panose="020B0606030504020204" pitchFamily="34" charset="0"/>
              <a:buChar char="​"/>
              <a:tabLst/>
              <a:defRPr sz="1800">
                <a:solidFill>
                  <a:schemeClr val="tx2"/>
                </a:solidFill>
              </a:defRPr>
            </a:lvl4pPr>
            <a:lvl5pPr marL="285750" indent="-285750">
              <a:buFont typeface="Open Sans" panose="020B0606030504020204" pitchFamily="34" charset="0"/>
              <a:buChar char="​"/>
              <a:tabLst/>
              <a:defRPr sz="1800">
                <a:solidFill>
                  <a:schemeClr val="tx2"/>
                </a:solidFill>
              </a:defRPr>
            </a:lvl5pPr>
            <a:lvl6pPr marL="285750" indent="-285750">
              <a:buFont typeface="Open Sans" panose="020B0606030504020204" pitchFamily="34" charset="0"/>
              <a:buChar char="​"/>
              <a:defRPr sz="1800">
                <a:solidFill>
                  <a:schemeClr val="tx2"/>
                </a:solidFill>
              </a:defRPr>
            </a:lvl6pPr>
            <a:lvl7pPr marL="0" indent="0">
              <a:buFont typeface="Open Sans" panose="020B0606030504020204" pitchFamily="34" charset="0"/>
              <a:buNone/>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Text goes here</a:t>
            </a:r>
          </a:p>
          <a:p>
            <a:pPr lvl="0"/>
            <a:r>
              <a:rPr lang="en-US"/>
              <a:t>And it goes here </a:t>
            </a:r>
          </a:p>
          <a:p>
            <a:pPr lvl="0"/>
            <a:r>
              <a:rPr lang="en-US"/>
              <a:t>Third item here</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a:solidFill>
                  <a:schemeClr val="accent2"/>
                </a:solidFill>
              </a:rPr>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on left, purple parallelograms on the right.”</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marL="285750" indent="-285750">
              <a:defRPr lang="en-US" sz="1800" kern="1200" dirty="0">
                <a:solidFill>
                  <a:schemeClr val="tx1"/>
                </a:solidFill>
                <a:latin typeface="+mn-lt"/>
                <a:ea typeface="+mn-ea"/>
                <a:cs typeface="+mn-cs"/>
              </a:defRPr>
            </a:lvl1pPr>
          </a:lstStyle>
          <a:p>
            <a:pPr marL="0" lv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pPr>
            <a:r>
              <a:rPr lang="en-US" dirty="0"/>
              <a:t>Source Name</a:t>
            </a:r>
          </a:p>
        </p:txBody>
      </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a:t>Click to insert logo or delete box if not needed</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4" name="TextBox 3">
            <a:extLst>
              <a:ext uri="{FF2B5EF4-FFF2-40B4-BE49-F238E27FC236}">
                <a16:creationId xmlns:a16="http://schemas.microsoft.com/office/drawing/2014/main" id="{4226FCB2-D41D-297F-D2DB-F4D4D124848E}"/>
              </a:ext>
            </a:extLst>
          </p:cNvPr>
          <p:cNvSpPr txBox="1"/>
          <p:nvPr userDrawn="1"/>
        </p:nvSpPr>
        <p:spPr>
          <a:xfrm>
            <a:off x="2109401"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etropolis-Regular"/>
                <a:sym typeface="Metropolis-Regular"/>
                <a:rtl val="0"/>
              </a:rPr>
              <a:t>All Rights Reserved. The term “Broadcom” refers to Broadcom Inc. and/or its subsidiaries.</a:t>
            </a:r>
          </a:p>
        </p:txBody>
      </p:sp>
      <p:pic>
        <p:nvPicPr>
          <p:cNvPr id="15" name="Graphic 14">
            <a:extLst>
              <a:ext uri="{FF2B5EF4-FFF2-40B4-BE49-F238E27FC236}">
                <a16:creationId xmlns:a16="http://schemas.microsoft.com/office/drawing/2014/main" id="{6CAA017A-2E13-A386-F00A-F152D12942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8494" y="6412684"/>
            <a:ext cx="1380310" cy="181797"/>
          </a:xfrm>
          <a:prstGeom prst="rect">
            <a:avLst/>
          </a:prstGeom>
        </p:spPr>
      </p:pic>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solidFill>
                  <a:schemeClr val="accent2"/>
                </a:solidFill>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solidFill>
                  <a:schemeClr val="accent2"/>
                </a:solidFill>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0"/>
              </a:spcBef>
              <a:defRPr>
                <a:solidFill>
                  <a:schemeClr val="tx1"/>
                </a:solidFill>
              </a:defRPr>
            </a:lvl1pPr>
            <a:lvl2pPr>
              <a:spcBef>
                <a:spcPts val="0"/>
              </a:spcBef>
              <a:buClr>
                <a:schemeClr val="bg2">
                  <a:lumMod val="25000"/>
                </a:schemeClr>
              </a:buClr>
              <a:defRPr>
                <a:solidFill>
                  <a:schemeClr val="tx1"/>
                </a:solidFill>
              </a:defRPr>
            </a:lvl2pPr>
            <a:lvl3pPr>
              <a:spcBef>
                <a:spcPts val="0"/>
              </a:spcBef>
              <a:buClr>
                <a:schemeClr val="bg2">
                  <a:lumMod val="25000"/>
                </a:schemeClr>
              </a:buClr>
              <a:defRPr>
                <a:solidFill>
                  <a:schemeClr val="tx1"/>
                </a:solidFill>
              </a:defRPr>
            </a:lvl3pPr>
            <a:lvl4pPr>
              <a:spcBef>
                <a:spcPts val="0"/>
              </a:spcBef>
              <a:buClr>
                <a:schemeClr val="bg2">
                  <a:lumMod val="25000"/>
                </a:schemeClr>
              </a:buClr>
              <a:defRPr>
                <a:solidFill>
                  <a:schemeClr val="tx1"/>
                </a:solidFill>
              </a:defRPr>
            </a:lvl4pPr>
            <a:lvl5pPr>
              <a:spcBef>
                <a:spcPts val="0"/>
              </a:spcBef>
              <a:buClr>
                <a:schemeClr val="bg2">
                  <a:lumMod val="25000"/>
                </a:schemeClr>
              </a:buClr>
              <a:defRPr>
                <a:solidFill>
                  <a:schemeClr val="tx1"/>
                </a:solidFill>
              </a:defRPr>
            </a:lvl5pPr>
            <a:lvl6pPr>
              <a:buClr>
                <a:schemeClr val="bg2">
                  <a:lumMod val="25000"/>
                </a:schemeClr>
              </a:buClr>
              <a:defRPr>
                <a:solidFill>
                  <a:schemeClr val="bg2">
                    <a:lumMod val="25000"/>
                  </a:schemeClr>
                </a:solidFill>
              </a:defRPr>
            </a:lvl6pPr>
            <a:lvl7pPr>
              <a:defRPr/>
            </a:lvl7pPr>
            <a:lvl8pPr>
              <a:defRPr/>
            </a:lvl8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solidFill>
                  <a:schemeClr val="accent2"/>
                </a:solidFill>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608013" y="1600200"/>
            <a:ext cx="5313783" cy="4572000"/>
          </a:xfrm>
        </p:spPr>
        <p:txBody>
          <a:bodyPr vert="horz" lIns="0" tIns="0" rIns="0" bIns="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lang="en-US" sz="1200" dirty="0">
                <a:solidFill>
                  <a:schemeClr val="tx1"/>
                </a:solidFill>
              </a:defRPr>
            </a:lvl6pPr>
            <a:lvl7pPr>
              <a:defRPr lang="en-US" sz="1200" dirty="0">
                <a:solidFill>
                  <a:schemeClr val="tx1"/>
                </a:solidFill>
              </a:defRPr>
            </a:lvl7pPr>
            <a:lvl8pPr>
              <a:defRPr lang="en-US" sz="1200" dirty="0">
                <a:solidFill>
                  <a:schemeClr val="tx1"/>
                </a:solidFill>
              </a:defRPr>
            </a:lvl8pPr>
            <a:lvl9pPr>
              <a:defRPr lang="en-US" sz="1200" dirty="0">
                <a:solidFill>
                  <a:schemeClr val="tx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313783" cy="4572000"/>
          </a:xfrm>
        </p:spPr>
        <p:txBody>
          <a:bodyPr vert="horz" lIns="0" tIns="0" rIns="0" bIns="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lang="en-US" sz="1200" dirty="0">
                <a:solidFill>
                  <a:schemeClr val="tx1"/>
                </a:solidFill>
              </a:defRPr>
            </a:lvl6pPr>
            <a:lvl7pPr>
              <a:defRPr lang="en-US" sz="1200" dirty="0">
                <a:solidFill>
                  <a:schemeClr val="tx1"/>
                </a:solidFill>
              </a:defRPr>
            </a:lvl7pPr>
            <a:lvl8pPr>
              <a:defRPr lang="en-US" sz="1200" dirty="0">
                <a:solidFill>
                  <a:schemeClr val="tx1"/>
                </a:solidFill>
              </a:defRPr>
            </a:lvl8pPr>
            <a:lvl9pPr>
              <a:defRPr lang="en-US" sz="1200" dirty="0">
                <a:solidFill>
                  <a:schemeClr val="tx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solidFill>
                  <a:schemeClr val="accent2"/>
                </a:solidFill>
              </a:defRPr>
            </a:lvl1pPr>
          </a:lstStyle>
          <a:p>
            <a:r>
              <a:rPr lang="en-US"/>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Content Placeholder 17">
            <a:extLst>
              <a:ext uri="{FF2B5EF4-FFF2-40B4-BE49-F238E27FC236}">
                <a16:creationId xmlns:a16="http://schemas.microsoft.com/office/drawing/2014/main" id="{DCC3C30A-44C0-E837-19B2-6A2DFD1C7D7F}"/>
              </a:ext>
            </a:extLst>
          </p:cNvPr>
          <p:cNvSpPr>
            <a:spLocks noGrp="1"/>
          </p:cNvSpPr>
          <p:nvPr>
            <p:ph sz="quarter" idx="17" hasCustomPrompt="1"/>
          </p:nvPr>
        </p:nvSpPr>
        <p:spPr bwMode="ltGray">
          <a:xfrm>
            <a:off x="0" y="1600201"/>
            <a:ext cx="5893593" cy="4572000"/>
          </a:xfrm>
          <a:noFill/>
        </p:spPr>
        <p:txBody>
          <a:bodyPr vert="horz" lIns="594360" tIns="457200" rIns="457200" bIns="45720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solidFill>
                  <a:schemeClr val="accent2"/>
                </a:solidFill>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a:p>
        </p:txBody>
      </p:sp>
      <p:sp>
        <p:nvSpPr>
          <p:cNvPr id="2" name="Content Placeholder 17">
            <a:extLst>
              <a:ext uri="{FF2B5EF4-FFF2-40B4-BE49-F238E27FC236}">
                <a16:creationId xmlns:a16="http://schemas.microsoft.com/office/drawing/2014/main" id="{D7F87D5F-EABF-6E97-FCBB-22D4040C1B63}"/>
              </a:ext>
            </a:extLst>
          </p:cNvPr>
          <p:cNvSpPr>
            <a:spLocks noGrp="1"/>
          </p:cNvSpPr>
          <p:nvPr>
            <p:ph sz="quarter" idx="16" hasCustomPrompt="1"/>
          </p:nvPr>
        </p:nvSpPr>
        <p:spPr bwMode="ltGray">
          <a:xfrm>
            <a:off x="6323381" y="1600201"/>
            <a:ext cx="5865445" cy="4572000"/>
          </a:xfrm>
          <a:noFill/>
        </p:spPr>
        <p:txBody>
          <a:bodyPr vert="horz" lIns="457200" tIns="457200" rIns="457200" bIns="45720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ntent Placeholder 17">
            <a:extLst>
              <a:ext uri="{FF2B5EF4-FFF2-40B4-BE49-F238E27FC236}">
                <a16:creationId xmlns:a16="http://schemas.microsoft.com/office/drawing/2014/main" id="{CA8AC63D-F94C-D60E-8AB3-9211BDCC455C}"/>
              </a:ext>
            </a:extLst>
          </p:cNvPr>
          <p:cNvSpPr>
            <a:spLocks noGrp="1"/>
          </p:cNvSpPr>
          <p:nvPr>
            <p:ph sz="quarter" idx="17" hasCustomPrompt="1"/>
          </p:nvPr>
        </p:nvSpPr>
        <p:spPr bwMode="ltGray">
          <a:xfrm>
            <a:off x="0" y="1600201"/>
            <a:ext cx="5893593" cy="4572000"/>
          </a:xfrm>
          <a:solidFill>
            <a:srgbClr val="F4F8FA"/>
          </a:solidFill>
        </p:spPr>
        <p:txBody>
          <a:bodyPr vert="horz" lIns="594360" tIns="457200" rIns="457200" bIns="457200" rtlCol="0">
            <a:noAutofit/>
          </a:bodyPr>
          <a:lstStyle>
            <a:lvl1pPr>
              <a:defRPr lang="en-US" sz="1800" dirty="0">
                <a:solidFill>
                  <a:schemeClr val="tx1"/>
                </a:solidFill>
              </a:defRPr>
            </a:lvl1pPr>
            <a:lvl2pPr>
              <a:defRPr lang="en-US" sz="1600" dirty="0">
                <a:solidFill>
                  <a:schemeClr val="tx1"/>
                </a:solidFill>
              </a:defRPr>
            </a:lvl2pPr>
            <a:lvl3pPr>
              <a:defRPr lang="en-US" sz="1400" dirty="0">
                <a:solidFill>
                  <a:schemeClr val="tx1"/>
                </a:solidFill>
              </a:defRPr>
            </a:lvl3pPr>
            <a:lvl4pPr>
              <a:defRPr lang="en-US" sz="1200" dirty="0">
                <a:solidFill>
                  <a:schemeClr val="tx1"/>
                </a:solidFill>
              </a:defRPr>
            </a:lvl4pPr>
            <a:lvl5pPr>
              <a:defRPr lang="en-US" sz="1200" dirty="0">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
        <p:nvSpPr>
          <p:cNvPr id="46" name="TextBox 45">
            <a:extLst>
              <a:ext uri="{FF2B5EF4-FFF2-40B4-BE49-F238E27FC236}">
                <a16:creationId xmlns:a16="http://schemas.microsoft.com/office/drawing/2014/main" id="{CD85138C-BA05-506A-37F6-E09D7B567181}"/>
              </a:ext>
            </a:extLst>
          </p:cNvPr>
          <p:cNvSpPr txBox="1"/>
          <p:nvPr/>
        </p:nvSpPr>
        <p:spPr>
          <a:xfrm>
            <a:off x="2109401"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etropolis-Regular"/>
                <a:sym typeface="Metropolis-Regular"/>
                <a:rtl val="0"/>
              </a:rPr>
              <a:t>All Rights Reserved. The term “Broadcom” refers to Broadcom Inc. and/or its subsidiaries.</a:t>
            </a:r>
          </a:p>
        </p:txBody>
      </p:sp>
      <p:pic>
        <p:nvPicPr>
          <p:cNvPr id="6" name="Graphic 5">
            <a:extLst>
              <a:ext uri="{FF2B5EF4-FFF2-40B4-BE49-F238E27FC236}">
                <a16:creationId xmlns:a16="http://schemas.microsoft.com/office/drawing/2014/main" id="{D44F6323-6F3D-CE97-EED0-CB4332C66776}"/>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588494" y="6412684"/>
            <a:ext cx="1380310" cy="181797"/>
          </a:xfrm>
          <a:prstGeom prst="rect">
            <a:avLst/>
          </a:prstGeom>
        </p:spPr>
      </p:pic>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113" r:id="rId1"/>
    <p:sldLayoutId id="2147484112" r:id="rId2"/>
    <p:sldLayoutId id="2147483941" r:id="rId3"/>
    <p:sldLayoutId id="2147483949" r:id="rId4"/>
    <p:sldLayoutId id="2147483957" r:id="rId5"/>
    <p:sldLayoutId id="2147483956" r:id="rId6"/>
    <p:sldLayoutId id="2147483958" r:id="rId7"/>
    <p:sldLayoutId id="2147483959" r:id="rId8"/>
    <p:sldLayoutId id="2147484085" r:id="rId9"/>
    <p:sldLayoutId id="2147483960" r:id="rId10"/>
    <p:sldLayoutId id="2147483963" r:id="rId11"/>
    <p:sldLayoutId id="2147483961" r:id="rId12"/>
    <p:sldLayoutId id="2147483962" r:id="rId13"/>
    <p:sldLayoutId id="2147483964" r:id="rId14"/>
    <p:sldLayoutId id="2147483965" r:id="rId15"/>
    <p:sldLayoutId id="2147483966" r:id="rId16"/>
    <p:sldLayoutId id="2147484010" r:id="rId17"/>
    <p:sldLayoutId id="2147484011" r:id="rId18"/>
    <p:sldLayoutId id="2147484012" r:id="rId19"/>
    <p:sldLayoutId id="2147483979" r:id="rId20"/>
    <p:sldLayoutId id="2147484108" r:id="rId21"/>
    <p:sldLayoutId id="2147484109" r:id="rId22"/>
    <p:sldLayoutId id="2147484110" r:id="rId23"/>
    <p:sldLayoutId id="2147483983" r:id="rId24"/>
    <p:sldLayoutId id="2147483984" r:id="rId25"/>
    <p:sldLayoutId id="214748410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Char char="​"/>
        <a:defRPr sz="2000" kern="1200">
          <a:solidFill>
            <a:schemeClr val="tx1"/>
          </a:solidFill>
          <a:latin typeface="+mn-lt"/>
          <a:ea typeface="+mn-ea"/>
          <a:cs typeface="+mn-cs"/>
        </a:defRPr>
      </a:lvl1pPr>
      <a:lvl2pPr marL="457200" indent="-1841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800" kern="1200">
          <a:solidFill>
            <a:schemeClr val="tx1"/>
          </a:solidFill>
          <a:latin typeface="+mn-lt"/>
          <a:ea typeface="+mn-ea"/>
          <a:cs typeface="+mn-cs"/>
        </a:defRPr>
      </a:lvl2pPr>
      <a:lvl3pPr marL="744538" indent="-16986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defRPr sz="1600" kern="1200">
          <a:solidFill>
            <a:schemeClr val="tx1"/>
          </a:solidFill>
          <a:latin typeface="+mn-lt"/>
          <a:ea typeface="+mn-ea"/>
          <a:cs typeface="+mn-cs"/>
        </a:defRPr>
      </a:lvl3pPr>
      <a:lvl4pPr marL="969963" indent="-166688"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defRPr sz="1400" kern="1200">
          <a:solidFill>
            <a:schemeClr val="tx1"/>
          </a:solidFill>
          <a:latin typeface="+mn-lt"/>
          <a:ea typeface="+mn-ea"/>
          <a:cs typeface="+mn-cs"/>
        </a:defRPr>
      </a:lvl4pPr>
      <a:lvl5pPr marL="1143000" indent="-138113" algn="l"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Char char="–"/>
        <a:tabLst/>
        <a:defRPr sz="1400" kern="1200">
          <a:solidFill>
            <a:schemeClr val="tx1"/>
          </a:solidFill>
          <a:latin typeface="+mn-lt"/>
          <a:ea typeface="+mn-ea"/>
          <a:cs typeface="+mn-cs"/>
        </a:defRPr>
      </a:lvl5pPr>
      <a:lvl6pPr marL="1258888" indent="-111125"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6pPr>
      <a:lvl7pPr marL="13795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7pPr>
      <a:lvl8pPr marL="1550988" indent="-120650" algn="l"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Char char="•"/>
        <a:tabLst/>
        <a:defRPr sz="1400" kern="1200">
          <a:solidFill>
            <a:schemeClr val="tx1"/>
          </a:solidFill>
          <a:latin typeface="+mn-lt"/>
          <a:ea typeface="+mn-ea"/>
          <a:cs typeface="+mn-cs"/>
        </a:defRPr>
      </a:lvl8pPr>
      <a:lvl9pPr marL="1722438" indent="-120650" algn="l" defTabSz="914400" rtl="0" eaLnBrk="1" latinLnBrk="0" hangingPunct="1">
        <a:lnSpc>
          <a:spcPct val="100000"/>
        </a:lnSpc>
        <a:spcBef>
          <a:spcPts val="0"/>
        </a:spcBef>
        <a:spcAft>
          <a:spcPts val="1200"/>
        </a:spcAft>
        <a:buClr>
          <a:schemeClr val="bg2">
            <a:lumMod val="25000"/>
          </a:schemeClr>
        </a:buClr>
        <a:buSzPct val="90000"/>
        <a:buFont typeface="System Font Regular"/>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linktr.ee/russellhamker"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1.bin"/><Relationship Id="rId1" Type="http://schemas.openxmlformats.org/officeDocument/2006/relationships/slideLayout" Target="../slideLayouts/slideLayout6.xml"/><Relationship Id="rId5" Type="http://schemas.openxmlformats.org/officeDocument/2006/relationships/image" Target="../media/image27.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docs.vmware.com/en/VMware-Skyline-Health-Diagnostics/index.html" TargetMode="External"/><Relationship Id="rId2" Type="http://schemas.openxmlformats.org/officeDocument/2006/relationships/hyperlink" Target="https://docs.vmware.com/en/VMware-vSphere/8.0/vsphere-monitoring-performance/GUID-D9DDF7B6-1F44-4F0F-BFE7-0DBCAF2F8CA5.html"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linktr.ee/russellhamker" TargetMode="External"/><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33.jpeg"/><Relationship Id="rId11" Type="http://schemas.openxmlformats.org/officeDocument/2006/relationships/image" Target="../media/image37.svg"/><Relationship Id="rId5" Type="http://schemas.openxmlformats.org/officeDocument/2006/relationships/hyperlink" Target="https://www.linkedin.com/in/russhamker/" TargetMode="External"/><Relationship Id="rId10" Type="http://schemas.openxmlformats.org/officeDocument/2006/relationships/image" Target="../media/image36.png"/><Relationship Id="rId4" Type="http://schemas.openxmlformats.org/officeDocument/2006/relationships/hyperlink" Target="https://twitter.com/butch7903" TargetMode="External"/><Relationship Id="rId9" Type="http://schemas.openxmlformats.org/officeDocument/2006/relationships/hyperlink" Target="https://github.com/butch790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download.divx.com/stable/divx/DivXInstaller.dmg"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powershellgallery.com/"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22FB045-4DAE-A1C8-DF9F-B4AA0ED41E3E}"/>
              </a:ext>
            </a:extLst>
          </p:cNvPr>
          <p:cNvSpPr>
            <a:spLocks noGrp="1"/>
          </p:cNvSpPr>
          <p:nvPr>
            <p:ph type="body" sz="quarter" idx="11"/>
          </p:nvPr>
        </p:nvSpPr>
        <p:spPr/>
        <p:txBody>
          <a:bodyPr/>
          <a:lstStyle/>
          <a:p>
            <a:r>
              <a:rPr lang="en-US" dirty="0"/>
              <a:t>Russell Hamker</a:t>
            </a:r>
          </a:p>
        </p:txBody>
      </p:sp>
      <p:sp>
        <p:nvSpPr>
          <p:cNvPr id="14" name="Text Placeholder 13">
            <a:extLst>
              <a:ext uri="{FF2B5EF4-FFF2-40B4-BE49-F238E27FC236}">
                <a16:creationId xmlns:a16="http://schemas.microsoft.com/office/drawing/2014/main" id="{C02107BA-34B4-85E7-3812-729A10DEF8A7}"/>
              </a:ext>
            </a:extLst>
          </p:cNvPr>
          <p:cNvSpPr>
            <a:spLocks noGrp="1"/>
          </p:cNvSpPr>
          <p:nvPr>
            <p:ph type="body" sz="quarter" idx="12"/>
          </p:nvPr>
        </p:nvSpPr>
        <p:spPr/>
        <p:txBody>
          <a:bodyPr/>
          <a:lstStyle/>
          <a:p>
            <a:r>
              <a:rPr lang="en-US" dirty="0"/>
              <a:t>Principal VMware Engineer</a:t>
            </a:r>
          </a:p>
        </p:txBody>
      </p:sp>
      <p:sp>
        <p:nvSpPr>
          <p:cNvPr id="15" name="Text Placeholder 14">
            <a:extLst>
              <a:ext uri="{FF2B5EF4-FFF2-40B4-BE49-F238E27FC236}">
                <a16:creationId xmlns:a16="http://schemas.microsoft.com/office/drawing/2014/main" id="{E4890F4D-2A2A-476E-87B3-B4740C3D18E2}"/>
              </a:ext>
            </a:extLst>
          </p:cNvPr>
          <p:cNvSpPr>
            <a:spLocks noGrp="1"/>
          </p:cNvSpPr>
          <p:nvPr>
            <p:ph type="body" sz="quarter" idx="14"/>
          </p:nvPr>
        </p:nvSpPr>
        <p:spPr/>
        <p:txBody>
          <a:bodyPr/>
          <a:lstStyle/>
          <a:p>
            <a:r>
              <a:rPr lang="en-US" dirty="0"/>
              <a:t>#vmwareexplore #CODE1554LV</a:t>
            </a:r>
          </a:p>
        </p:txBody>
      </p:sp>
      <p:sp>
        <p:nvSpPr>
          <p:cNvPr id="8" name="Title 4" title="Title">
            <a:extLst>
              <a:ext uri="{FF2B5EF4-FFF2-40B4-BE49-F238E27FC236}">
                <a16:creationId xmlns:a16="http://schemas.microsoft.com/office/drawing/2014/main" id="{6AF36ABC-9C30-E49E-A919-AC10E0F93B73}"/>
              </a:ext>
            </a:extLst>
          </p:cNvPr>
          <p:cNvSpPr>
            <a:spLocks noGrp="1"/>
          </p:cNvSpPr>
          <p:nvPr>
            <p:ph type="title"/>
          </p:nvPr>
        </p:nvSpPr>
        <p:spPr/>
        <p:txBody>
          <a:bodyPr/>
          <a:lstStyle/>
          <a:p>
            <a:r>
              <a:rPr lang="en-US" sz="4000" dirty="0"/>
              <a:t>Deploy VMware Skyline and Skyline Health Diagnostics via </a:t>
            </a:r>
            <a:r>
              <a:rPr lang="en-US" sz="4000" dirty="0" err="1"/>
              <a:t>PowerCLI</a:t>
            </a:r>
            <a:endParaRPr lang="en-US" dirty="0"/>
          </a:p>
        </p:txBody>
      </p:sp>
      <p:sp>
        <p:nvSpPr>
          <p:cNvPr id="9" name="Subtitle 5" title="Subtitle">
            <a:extLst>
              <a:ext uri="{FF2B5EF4-FFF2-40B4-BE49-F238E27FC236}">
                <a16:creationId xmlns:a16="http://schemas.microsoft.com/office/drawing/2014/main" id="{5C458ECF-94C9-BC18-C2C8-2A294DE58AE8}"/>
              </a:ext>
            </a:extLst>
          </p:cNvPr>
          <p:cNvSpPr>
            <a:spLocks noGrp="1"/>
          </p:cNvSpPr>
          <p:nvPr>
            <p:ph type="subTitle" idx="4294967295"/>
          </p:nvPr>
        </p:nvSpPr>
        <p:spPr>
          <a:xfrm>
            <a:off x="588494" y="4446003"/>
            <a:ext cx="5505917" cy="416403"/>
          </a:xfrm>
        </p:spPr>
        <p:txBody>
          <a:bodyPr/>
          <a:lstStyle/>
          <a:p>
            <a:r>
              <a:rPr lang="en-US" dirty="0">
                <a:solidFill>
                  <a:schemeClr val="bg1"/>
                </a:solidFill>
              </a:rPr>
              <a:t>(Part 1)</a:t>
            </a:r>
          </a:p>
        </p:txBody>
      </p:sp>
      <p:sp>
        <p:nvSpPr>
          <p:cNvPr id="16" name="Text Placeholder 15">
            <a:extLst>
              <a:ext uri="{FF2B5EF4-FFF2-40B4-BE49-F238E27FC236}">
                <a16:creationId xmlns:a16="http://schemas.microsoft.com/office/drawing/2014/main" id="{BF074FE7-E33A-7CFF-F7B5-3B08607D6660}"/>
              </a:ext>
            </a:extLst>
          </p:cNvPr>
          <p:cNvSpPr>
            <a:spLocks noGrp="1"/>
          </p:cNvSpPr>
          <p:nvPr>
            <p:ph type="body" sz="quarter" idx="15"/>
          </p:nvPr>
        </p:nvSpPr>
        <p:spPr/>
        <p:txBody>
          <a:bodyPr/>
          <a:lstStyle/>
          <a:p>
            <a:r>
              <a:rPr lang="en-US" dirty="0"/>
              <a:t>CODE1554LV</a:t>
            </a:r>
          </a:p>
        </p:txBody>
      </p:sp>
      <p:sp>
        <p:nvSpPr>
          <p:cNvPr id="2" name="TextBox 1">
            <a:extLst>
              <a:ext uri="{FF2B5EF4-FFF2-40B4-BE49-F238E27FC236}">
                <a16:creationId xmlns:a16="http://schemas.microsoft.com/office/drawing/2014/main" id="{918E8234-B800-C09A-FE76-981EEA56F954}"/>
              </a:ext>
            </a:extLst>
          </p:cNvPr>
          <p:cNvSpPr txBox="1"/>
          <p:nvPr/>
        </p:nvSpPr>
        <p:spPr>
          <a:xfrm>
            <a:off x="588494"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bg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bg1"/>
                </a:solidFill>
                <a:latin typeface="Metropolis-Regular"/>
                <a:sym typeface="Metropolis-Regular"/>
                <a:rtl val="0"/>
              </a:rPr>
              <a:t>All Rights Reserved. The term “Broadcom” refers to Broadcom Inc. and/or its subsidiaries.</a:t>
            </a:r>
          </a:p>
        </p:txBody>
      </p:sp>
    </p:spTree>
    <p:extLst>
      <p:ext uri="{BB962C8B-B14F-4D97-AF65-F5344CB8AC3E}">
        <p14:creationId xmlns:p14="http://schemas.microsoft.com/office/powerpoint/2010/main" val="312953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Variables - Info</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6" name="Content Placeholder 6">
            <a:extLst>
              <a:ext uri="{FF2B5EF4-FFF2-40B4-BE49-F238E27FC236}">
                <a16:creationId xmlns:a16="http://schemas.microsoft.com/office/drawing/2014/main" id="{9130D6E2-83F5-A7FB-93A1-86D1734F597C}"/>
              </a:ext>
            </a:extLst>
          </p:cNvPr>
          <p:cNvSpPr>
            <a:spLocks noGrp="1"/>
          </p:cNvSpPr>
          <p:nvPr>
            <p:ph sz="quarter" idx="14"/>
          </p:nvPr>
        </p:nvSpPr>
        <p:spPr>
          <a:xfrm>
            <a:off x="616505" y="1600201"/>
            <a:ext cx="10972800" cy="4572000"/>
          </a:xfrm>
        </p:spPr>
        <p:txBody>
          <a:bodyPr/>
          <a:lstStyle/>
          <a:p>
            <a:pPr>
              <a:buNone/>
            </a:pPr>
            <a:r>
              <a:rPr lang="en-US" sz="2800" b="0" i="0" dirty="0">
                <a:solidFill>
                  <a:srgbClr val="161616"/>
                </a:solidFill>
                <a:effectLst/>
                <a:latin typeface="Segoe UI" panose="020B0502040204020203" pitchFamily="34" charset="0"/>
              </a:rPr>
              <a:t>A variable is a unit of </a:t>
            </a:r>
            <a:r>
              <a:rPr lang="en-US" sz="2800" b="0" i="0" u="sng" dirty="0">
                <a:solidFill>
                  <a:srgbClr val="161616"/>
                </a:solidFill>
                <a:effectLst/>
                <a:latin typeface="Segoe UI" panose="020B0502040204020203" pitchFamily="34" charset="0"/>
              </a:rPr>
              <a:t>memory</a:t>
            </a:r>
            <a:r>
              <a:rPr lang="en-US" sz="2800" b="0" i="0" dirty="0">
                <a:solidFill>
                  <a:srgbClr val="161616"/>
                </a:solidFill>
                <a:effectLst/>
                <a:latin typeface="Segoe UI" panose="020B0502040204020203" pitchFamily="34" charset="0"/>
              </a:rPr>
              <a:t> in which values are stored. </a:t>
            </a:r>
          </a:p>
          <a:p>
            <a:pPr>
              <a:buNone/>
            </a:pPr>
            <a:r>
              <a:rPr lang="en-US" sz="2800" b="0" i="0" dirty="0">
                <a:solidFill>
                  <a:srgbClr val="161616"/>
                </a:solidFill>
                <a:effectLst/>
                <a:latin typeface="Segoe UI" panose="020B0502040204020203" pitchFamily="34" charset="0"/>
              </a:rPr>
              <a:t>In PowerShell, variables are represented by text strings that begin with a dollar sign ($), such as $a, $process, or $</a:t>
            </a:r>
            <a:r>
              <a:rPr lang="en-US" sz="2800" b="0" i="0" dirty="0" err="1">
                <a:solidFill>
                  <a:srgbClr val="161616"/>
                </a:solidFill>
                <a:effectLst/>
                <a:latin typeface="Segoe UI" panose="020B0502040204020203" pitchFamily="34" charset="0"/>
              </a:rPr>
              <a:t>my_var</a:t>
            </a:r>
            <a:r>
              <a:rPr lang="en-US" sz="2800" b="0" i="0" dirty="0">
                <a:solidFill>
                  <a:srgbClr val="161616"/>
                </a:solidFill>
                <a:effectLst/>
                <a:latin typeface="Segoe UI" panose="020B0502040204020203" pitchFamily="34" charset="0"/>
              </a:rPr>
              <a:t>.</a:t>
            </a:r>
          </a:p>
          <a:p>
            <a:pPr>
              <a:buNone/>
            </a:pPr>
            <a:r>
              <a:rPr lang="en-US" sz="2800" b="0" i="0" dirty="0">
                <a:solidFill>
                  <a:srgbClr val="161616"/>
                </a:solidFill>
                <a:effectLst/>
                <a:latin typeface="Segoe UI" panose="020B0502040204020203" pitchFamily="34" charset="0"/>
              </a:rPr>
              <a:t>A variable represents a storage location for a value, and that value has a type.</a:t>
            </a:r>
            <a:endParaRPr lang="en-US" sz="3200" dirty="0"/>
          </a:p>
        </p:txBody>
      </p:sp>
      <p:pic>
        <p:nvPicPr>
          <p:cNvPr id="7" name="Picture 6">
            <a:extLst>
              <a:ext uri="{FF2B5EF4-FFF2-40B4-BE49-F238E27FC236}">
                <a16:creationId xmlns:a16="http://schemas.microsoft.com/office/drawing/2014/main" id="{A3D8CEE6-149D-D438-3278-EE40F598EEE6}"/>
              </a:ext>
            </a:extLst>
          </p:cNvPr>
          <p:cNvPicPr>
            <a:picLocks noChangeAspect="1"/>
          </p:cNvPicPr>
          <p:nvPr/>
        </p:nvPicPr>
        <p:blipFill>
          <a:blip r:embed="rId2"/>
          <a:stretch>
            <a:fillRect/>
          </a:stretch>
        </p:blipFill>
        <p:spPr>
          <a:xfrm>
            <a:off x="2362500" y="3703864"/>
            <a:ext cx="8119997" cy="2291054"/>
          </a:xfrm>
          <a:prstGeom prst="rect">
            <a:avLst/>
          </a:prstGeom>
        </p:spPr>
      </p:pic>
    </p:spTree>
    <p:extLst>
      <p:ext uri="{BB962C8B-B14F-4D97-AF65-F5344CB8AC3E}">
        <p14:creationId xmlns:p14="http://schemas.microsoft.com/office/powerpoint/2010/main" val="13607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Environment Variables</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pPr>
              <a:buNone/>
            </a:pPr>
            <a:r>
              <a:rPr lang="en-US" sz="3200" b="0" i="0" dirty="0">
                <a:solidFill>
                  <a:srgbClr val="161616"/>
                </a:solidFill>
                <a:effectLst/>
                <a:latin typeface="+mj-lt"/>
              </a:rPr>
              <a:t>Environment variables store data that's used by the operating system and other programs. </a:t>
            </a:r>
          </a:p>
          <a:p>
            <a:pPr>
              <a:buNone/>
            </a:pPr>
            <a:r>
              <a:rPr lang="en-US" sz="3200" dirty="0">
                <a:solidFill>
                  <a:srgbClr val="161616"/>
                </a:solidFill>
                <a:latin typeface="+mj-lt"/>
              </a:rPr>
              <a:t>Get-</a:t>
            </a:r>
            <a:r>
              <a:rPr lang="en-US" sz="3200" dirty="0" err="1">
                <a:solidFill>
                  <a:srgbClr val="161616"/>
                </a:solidFill>
                <a:latin typeface="+mj-lt"/>
              </a:rPr>
              <a:t>Childitem</a:t>
            </a:r>
            <a:r>
              <a:rPr lang="en-US" sz="3200" dirty="0">
                <a:solidFill>
                  <a:srgbClr val="161616"/>
                </a:solidFill>
                <a:latin typeface="+mj-lt"/>
              </a:rPr>
              <a:t> –path env:</a:t>
            </a:r>
            <a:endParaRPr lang="en-US" sz="3200" b="0" i="0" dirty="0">
              <a:solidFill>
                <a:srgbClr val="161616"/>
              </a:solidFill>
              <a:effectLst/>
              <a:latin typeface="+mj-lt"/>
            </a:endParaRPr>
          </a:p>
          <a:p>
            <a:pPr>
              <a:buNone/>
            </a:pPr>
            <a:endParaRPr lang="en-US" sz="3200" b="0" i="0" dirty="0">
              <a:solidFill>
                <a:srgbClr val="161616"/>
              </a:solidFill>
              <a:effectLst/>
              <a:latin typeface="+mj-lt"/>
            </a:endParaRPr>
          </a:p>
          <a:p>
            <a:endParaRPr lang="en-US" sz="3200" dirty="0">
              <a:latin typeface="+mj-lt"/>
            </a:endParaRPr>
          </a:p>
        </p:txBody>
      </p:sp>
      <p:pic>
        <p:nvPicPr>
          <p:cNvPr id="3" name="Picture 2">
            <a:extLst>
              <a:ext uri="{FF2B5EF4-FFF2-40B4-BE49-F238E27FC236}">
                <a16:creationId xmlns:a16="http://schemas.microsoft.com/office/drawing/2014/main" id="{88473D90-A899-85B4-4982-5BAE2F588092}"/>
              </a:ext>
            </a:extLst>
          </p:cNvPr>
          <p:cNvPicPr>
            <a:picLocks noChangeAspect="1"/>
          </p:cNvPicPr>
          <p:nvPr/>
        </p:nvPicPr>
        <p:blipFill>
          <a:blip r:embed="rId2"/>
          <a:stretch>
            <a:fillRect/>
          </a:stretch>
        </p:blipFill>
        <p:spPr>
          <a:xfrm>
            <a:off x="4876218" y="2622497"/>
            <a:ext cx="11281294" cy="6188104"/>
          </a:xfrm>
          <a:prstGeom prst="rect">
            <a:avLst/>
          </a:prstGeom>
        </p:spPr>
      </p:pic>
    </p:spTree>
    <p:extLst>
      <p:ext uri="{BB962C8B-B14F-4D97-AF65-F5344CB8AC3E}">
        <p14:creationId xmlns:p14="http://schemas.microsoft.com/office/powerpoint/2010/main" val="33234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Get-Help</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pPr algn="ctr"/>
            <a:r>
              <a:rPr lang="en-US" sz="3200" b="0" i="0" dirty="0">
                <a:solidFill>
                  <a:srgbClr val="161616"/>
                </a:solidFill>
                <a:effectLst/>
                <a:latin typeface="+mj-lt"/>
              </a:rPr>
              <a:t>Displays information about PowerShell commands and concepts.</a:t>
            </a:r>
          </a:p>
          <a:p>
            <a:pPr algn="ctr"/>
            <a:endParaRPr lang="en-US" sz="3200" dirty="0">
              <a:latin typeface="+mj-lt"/>
            </a:endParaRPr>
          </a:p>
        </p:txBody>
      </p:sp>
      <p:pic>
        <p:nvPicPr>
          <p:cNvPr id="3" name="Picture 2">
            <a:extLst>
              <a:ext uri="{FF2B5EF4-FFF2-40B4-BE49-F238E27FC236}">
                <a16:creationId xmlns:a16="http://schemas.microsoft.com/office/drawing/2014/main" id="{3065D906-0B4E-ECF9-602E-8E516FDBEDE4}"/>
              </a:ext>
            </a:extLst>
          </p:cNvPr>
          <p:cNvPicPr>
            <a:picLocks noChangeAspect="1"/>
          </p:cNvPicPr>
          <p:nvPr/>
        </p:nvPicPr>
        <p:blipFill>
          <a:blip r:embed="rId2"/>
          <a:stretch>
            <a:fillRect/>
          </a:stretch>
        </p:blipFill>
        <p:spPr>
          <a:xfrm>
            <a:off x="1605517" y="2227164"/>
            <a:ext cx="8994776" cy="3318073"/>
          </a:xfrm>
          <a:prstGeom prst="rect">
            <a:avLst/>
          </a:prstGeom>
        </p:spPr>
      </p:pic>
    </p:spTree>
    <p:extLst>
      <p:ext uri="{BB962C8B-B14F-4D97-AF65-F5344CB8AC3E}">
        <p14:creationId xmlns:p14="http://schemas.microsoft.com/office/powerpoint/2010/main" val="65209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Get-Help with Examples</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pPr>
              <a:buNone/>
            </a:pPr>
            <a:r>
              <a:rPr lang="en-US" b="0" i="0" dirty="0">
                <a:solidFill>
                  <a:srgbClr val="161616"/>
                </a:solidFill>
                <a:effectLst/>
                <a:latin typeface="Segoe UI" panose="020B0502040204020203" pitchFamily="34" charset="0"/>
              </a:rPr>
              <a:t>Most Get-Help areas for a PowerShell Cmdlet include examples of how to run the command.</a:t>
            </a:r>
          </a:p>
          <a:p>
            <a:pPr>
              <a:buNone/>
            </a:pPr>
            <a:endParaRPr lang="en-US" sz="2800" b="0" i="0" dirty="0">
              <a:solidFill>
                <a:srgbClr val="161616"/>
              </a:solidFill>
              <a:effectLst/>
              <a:latin typeface="SFMono-Regular"/>
            </a:endParaRPr>
          </a:p>
          <a:p>
            <a:endParaRPr lang="en-US" dirty="0"/>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endParaRPr lang="en-US" dirty="0"/>
          </a:p>
        </p:txBody>
      </p:sp>
      <p:pic>
        <p:nvPicPr>
          <p:cNvPr id="3" name="Picture 2">
            <a:extLst>
              <a:ext uri="{FF2B5EF4-FFF2-40B4-BE49-F238E27FC236}">
                <a16:creationId xmlns:a16="http://schemas.microsoft.com/office/drawing/2014/main" id="{FC0CFFAD-22D8-03A1-6A2F-823FF5F865A7}"/>
              </a:ext>
            </a:extLst>
          </p:cNvPr>
          <p:cNvPicPr>
            <a:picLocks noChangeAspect="1"/>
          </p:cNvPicPr>
          <p:nvPr/>
        </p:nvPicPr>
        <p:blipFill>
          <a:blip r:embed="rId2"/>
          <a:stretch>
            <a:fillRect/>
          </a:stretch>
        </p:blipFill>
        <p:spPr>
          <a:xfrm>
            <a:off x="0" y="1098434"/>
            <a:ext cx="14773169" cy="7726113"/>
          </a:xfrm>
          <a:prstGeom prst="rect">
            <a:avLst/>
          </a:prstGeom>
        </p:spPr>
      </p:pic>
    </p:spTree>
    <p:extLst>
      <p:ext uri="{BB962C8B-B14F-4D97-AF65-F5344CB8AC3E}">
        <p14:creationId xmlns:p14="http://schemas.microsoft.com/office/powerpoint/2010/main" val="168948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Get-Member</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pPr>
              <a:buNone/>
            </a:pPr>
            <a:r>
              <a:rPr lang="en-US" sz="2800" b="0" i="0" dirty="0">
                <a:solidFill>
                  <a:srgbClr val="161616"/>
                </a:solidFill>
                <a:effectLst/>
                <a:latin typeface="+mj-lt"/>
              </a:rPr>
              <a:t>Gets the properties and methods of PowerShell objects</a:t>
            </a:r>
          </a:p>
          <a:p>
            <a:pPr>
              <a:buNone/>
            </a:pPr>
            <a:endParaRPr lang="en-US" sz="2800" dirty="0">
              <a:solidFill>
                <a:srgbClr val="161616"/>
              </a:solidFill>
              <a:latin typeface="+mj-lt"/>
            </a:endParaRPr>
          </a:p>
          <a:p>
            <a:pPr>
              <a:buNone/>
            </a:pPr>
            <a:endParaRPr lang="en-US" sz="2800" dirty="0">
              <a:solidFill>
                <a:srgbClr val="161616"/>
              </a:solidFill>
              <a:latin typeface="+mj-lt"/>
            </a:endParaRPr>
          </a:p>
          <a:p>
            <a:pPr>
              <a:buNone/>
            </a:pPr>
            <a:endParaRPr lang="en-US" sz="2800" dirty="0">
              <a:solidFill>
                <a:srgbClr val="161616"/>
              </a:solidFill>
              <a:latin typeface="+mj-lt"/>
            </a:endParaRPr>
          </a:p>
          <a:p>
            <a:pPr>
              <a:buNone/>
            </a:pPr>
            <a:endParaRPr lang="en-US" sz="2800" b="0" i="0" dirty="0">
              <a:solidFill>
                <a:srgbClr val="161616"/>
              </a:solidFill>
              <a:effectLst/>
              <a:latin typeface="+mj-lt"/>
            </a:endParaRPr>
          </a:p>
          <a:p>
            <a:endParaRPr lang="en-US" sz="2800" dirty="0">
              <a:latin typeface="+mj-lt"/>
            </a:endParaRPr>
          </a:p>
        </p:txBody>
      </p:sp>
      <p:pic>
        <p:nvPicPr>
          <p:cNvPr id="3" name="Picture 2">
            <a:extLst>
              <a:ext uri="{FF2B5EF4-FFF2-40B4-BE49-F238E27FC236}">
                <a16:creationId xmlns:a16="http://schemas.microsoft.com/office/drawing/2014/main" id="{D443A116-E1E7-5EF0-AF84-64115D2222EE}"/>
              </a:ext>
            </a:extLst>
          </p:cNvPr>
          <p:cNvPicPr>
            <a:picLocks noChangeAspect="1"/>
          </p:cNvPicPr>
          <p:nvPr/>
        </p:nvPicPr>
        <p:blipFill>
          <a:blip r:embed="rId2"/>
          <a:stretch>
            <a:fillRect/>
          </a:stretch>
        </p:blipFill>
        <p:spPr>
          <a:xfrm>
            <a:off x="2527410" y="2365706"/>
            <a:ext cx="7134003" cy="2280939"/>
          </a:xfrm>
          <a:prstGeom prst="rect">
            <a:avLst/>
          </a:prstGeom>
        </p:spPr>
      </p:pic>
    </p:spTree>
    <p:extLst>
      <p:ext uri="{BB962C8B-B14F-4D97-AF65-F5344CB8AC3E}">
        <p14:creationId xmlns:p14="http://schemas.microsoft.com/office/powerpoint/2010/main" val="174551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Get-Member Example</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r>
              <a:rPr lang="en-US" sz="2800" b="0" i="0" dirty="0">
                <a:solidFill>
                  <a:srgbClr val="161616"/>
                </a:solidFill>
                <a:effectLst/>
                <a:latin typeface="SFMono-Regular"/>
              </a:rPr>
              <a:t>$VMHost | Get-Member</a:t>
            </a:r>
          </a:p>
          <a:p>
            <a:endParaRPr lang="en-US" dirty="0"/>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endParaRPr lang="en-US" dirty="0"/>
          </a:p>
        </p:txBody>
      </p:sp>
      <p:pic>
        <p:nvPicPr>
          <p:cNvPr id="3" name="Picture 2">
            <a:extLst>
              <a:ext uri="{FF2B5EF4-FFF2-40B4-BE49-F238E27FC236}">
                <a16:creationId xmlns:a16="http://schemas.microsoft.com/office/drawing/2014/main" id="{1B87B12F-21BD-6A7D-DC52-3C2A7EBE35BE}"/>
              </a:ext>
            </a:extLst>
          </p:cNvPr>
          <p:cNvPicPr>
            <a:picLocks noChangeAspect="1"/>
          </p:cNvPicPr>
          <p:nvPr/>
        </p:nvPicPr>
        <p:blipFill>
          <a:blip r:embed="rId2"/>
          <a:stretch>
            <a:fillRect/>
          </a:stretch>
        </p:blipFill>
        <p:spPr>
          <a:xfrm>
            <a:off x="616505" y="1211657"/>
            <a:ext cx="14457406" cy="8092283"/>
          </a:xfrm>
          <a:prstGeom prst="rect">
            <a:avLst/>
          </a:prstGeom>
        </p:spPr>
      </p:pic>
    </p:spTree>
    <p:extLst>
      <p:ext uri="{BB962C8B-B14F-4D97-AF65-F5344CB8AC3E}">
        <p14:creationId xmlns:p14="http://schemas.microsoft.com/office/powerpoint/2010/main" val="249466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VMware VM </a:t>
            </a:r>
            <a:r>
              <a:rPr lang="en-US" dirty="0" err="1"/>
              <a:t>vApp</a:t>
            </a:r>
            <a:r>
              <a:rPr lang="en-US" dirty="0"/>
              <a:t> Options</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pPr algn="l"/>
            <a:r>
              <a:rPr lang="en-US" b="0" i="0" dirty="0">
                <a:solidFill>
                  <a:srgbClr val="565656"/>
                </a:solidFill>
                <a:effectLst/>
                <a:highlight>
                  <a:srgbClr val="FFFFFF"/>
                </a:highlight>
                <a:latin typeface="Metropolis"/>
              </a:rPr>
              <a:t>You can enable and configure </a:t>
            </a:r>
            <a:r>
              <a:rPr lang="en-US" b="0" i="0" dirty="0" err="1">
                <a:solidFill>
                  <a:srgbClr val="565656"/>
                </a:solidFill>
                <a:effectLst/>
                <a:highlight>
                  <a:srgbClr val="FFFFFF"/>
                </a:highlight>
                <a:latin typeface="Metropolis"/>
              </a:rPr>
              <a:t>vApp</a:t>
            </a:r>
            <a:r>
              <a:rPr lang="en-US" b="0" i="0" dirty="0">
                <a:solidFill>
                  <a:srgbClr val="565656"/>
                </a:solidFill>
                <a:effectLst/>
                <a:highlight>
                  <a:srgbClr val="FFFFFF"/>
                </a:highlight>
                <a:latin typeface="Metropolis"/>
              </a:rPr>
              <a:t> functionality for virtual machines that are not within a </a:t>
            </a:r>
            <a:r>
              <a:rPr lang="en-US" b="0" i="0" dirty="0" err="1">
                <a:solidFill>
                  <a:srgbClr val="565656"/>
                </a:solidFill>
                <a:effectLst/>
                <a:highlight>
                  <a:srgbClr val="FFFFFF"/>
                </a:highlight>
                <a:latin typeface="Metropolis"/>
              </a:rPr>
              <a:t>vApp</a:t>
            </a:r>
            <a:r>
              <a:rPr lang="en-US" b="0" i="0" dirty="0">
                <a:solidFill>
                  <a:srgbClr val="565656"/>
                </a:solidFill>
                <a:effectLst/>
                <a:highlight>
                  <a:srgbClr val="FFFFFF"/>
                </a:highlight>
                <a:latin typeface="Metropolis"/>
              </a:rPr>
              <a:t>. When a virtual machine </a:t>
            </a:r>
            <a:r>
              <a:rPr lang="en-US" b="0" i="0" dirty="0" err="1">
                <a:solidFill>
                  <a:srgbClr val="565656"/>
                </a:solidFill>
                <a:effectLst/>
                <a:highlight>
                  <a:srgbClr val="FFFFFF"/>
                </a:highlight>
                <a:latin typeface="Metropolis"/>
              </a:rPr>
              <a:t>vApp</a:t>
            </a:r>
            <a:r>
              <a:rPr lang="en-US" b="0" i="0" dirty="0">
                <a:solidFill>
                  <a:srgbClr val="565656"/>
                </a:solidFill>
                <a:effectLst/>
                <a:highlight>
                  <a:srgbClr val="FFFFFF"/>
                </a:highlight>
                <a:latin typeface="Metropolis"/>
              </a:rPr>
              <a:t> options are enabled, you can configure OVF properties, use the OVF environment, and specify IP allocation and product information for the virtual machine.</a:t>
            </a:r>
          </a:p>
          <a:p>
            <a:pPr algn="l"/>
            <a:r>
              <a:rPr lang="en-US" b="0" i="0" dirty="0">
                <a:solidFill>
                  <a:srgbClr val="565656"/>
                </a:solidFill>
                <a:effectLst/>
                <a:highlight>
                  <a:srgbClr val="FFFFFF"/>
                </a:highlight>
                <a:latin typeface="Metropolis"/>
              </a:rPr>
              <a:t>You can configure and modify the authoring </a:t>
            </a:r>
            <a:r>
              <a:rPr lang="en-US" b="0" i="0" dirty="0" err="1">
                <a:solidFill>
                  <a:srgbClr val="565656"/>
                </a:solidFill>
                <a:effectLst/>
                <a:highlight>
                  <a:srgbClr val="FFFFFF"/>
                </a:highlight>
                <a:latin typeface="Metropolis"/>
              </a:rPr>
              <a:t>vApp</a:t>
            </a:r>
            <a:r>
              <a:rPr lang="en-US" b="0" i="0" dirty="0">
                <a:solidFill>
                  <a:srgbClr val="565656"/>
                </a:solidFill>
                <a:effectLst/>
                <a:highlight>
                  <a:srgbClr val="FFFFFF"/>
                </a:highlight>
                <a:latin typeface="Metropolis"/>
              </a:rPr>
              <a:t> options of a virtual machine to specify custom information that is preserved and used when you export the virtual machine as an OVF template. If you later deploy that OVF template, the information that you specified is available for editing in the deployment </a:t>
            </a:r>
            <a:r>
              <a:rPr lang="en-US" b="0" i="0" dirty="0" err="1">
                <a:solidFill>
                  <a:srgbClr val="565656"/>
                </a:solidFill>
                <a:effectLst/>
                <a:highlight>
                  <a:srgbClr val="FFFFFF"/>
                </a:highlight>
                <a:latin typeface="Metropolis"/>
              </a:rPr>
              <a:t>vApp</a:t>
            </a:r>
            <a:r>
              <a:rPr lang="en-US" b="0" i="0" dirty="0">
                <a:solidFill>
                  <a:srgbClr val="565656"/>
                </a:solidFill>
                <a:effectLst/>
                <a:highlight>
                  <a:srgbClr val="FFFFFF"/>
                </a:highlight>
                <a:latin typeface="Metropolis"/>
              </a:rPr>
              <a:t> options of the virtual machine.</a:t>
            </a:r>
          </a:p>
          <a:p>
            <a:pPr algn="l"/>
            <a:r>
              <a:rPr lang="en-US" b="0" i="0" dirty="0">
                <a:solidFill>
                  <a:srgbClr val="565656"/>
                </a:solidFill>
                <a:effectLst/>
                <a:highlight>
                  <a:srgbClr val="FFFFFF"/>
                </a:highlight>
                <a:latin typeface="Metropolis"/>
              </a:rPr>
              <a:t>For a virtual machine with </a:t>
            </a:r>
            <a:r>
              <a:rPr lang="en-US" b="0" i="0" dirty="0" err="1">
                <a:solidFill>
                  <a:srgbClr val="565656"/>
                </a:solidFill>
                <a:effectLst/>
                <a:highlight>
                  <a:srgbClr val="FFFFFF"/>
                </a:highlight>
                <a:latin typeface="Metropolis"/>
              </a:rPr>
              <a:t>vApp</a:t>
            </a:r>
            <a:r>
              <a:rPr lang="en-US" b="0" i="0" dirty="0">
                <a:solidFill>
                  <a:srgbClr val="565656"/>
                </a:solidFill>
                <a:effectLst/>
                <a:highlight>
                  <a:srgbClr val="FFFFFF"/>
                </a:highlight>
                <a:latin typeface="Metropolis"/>
              </a:rPr>
              <a:t> options enabled, the authoring </a:t>
            </a:r>
            <a:r>
              <a:rPr lang="en-US" b="0" i="0" dirty="0" err="1">
                <a:solidFill>
                  <a:srgbClr val="565656"/>
                </a:solidFill>
                <a:effectLst/>
                <a:highlight>
                  <a:srgbClr val="FFFFFF"/>
                </a:highlight>
                <a:latin typeface="Metropolis"/>
              </a:rPr>
              <a:t>vApp</a:t>
            </a:r>
            <a:r>
              <a:rPr lang="en-US" b="0" i="0" dirty="0">
                <a:solidFill>
                  <a:srgbClr val="565656"/>
                </a:solidFill>
                <a:effectLst/>
                <a:highlight>
                  <a:srgbClr val="FFFFFF"/>
                </a:highlight>
                <a:latin typeface="Metropolis"/>
              </a:rPr>
              <a:t> options are preserved when you export the virtual machine as an OVF template and those options are used when you deploy a new virtual machine from that template. Deployment </a:t>
            </a:r>
            <a:r>
              <a:rPr lang="en-US" b="0" i="0" dirty="0" err="1">
                <a:solidFill>
                  <a:srgbClr val="565656"/>
                </a:solidFill>
                <a:effectLst/>
                <a:highlight>
                  <a:srgbClr val="FFFFFF"/>
                </a:highlight>
                <a:latin typeface="Metropolis"/>
              </a:rPr>
              <a:t>vApp</a:t>
            </a:r>
            <a:r>
              <a:rPr lang="en-US" b="0" i="0" dirty="0">
                <a:solidFill>
                  <a:srgbClr val="565656"/>
                </a:solidFill>
                <a:effectLst/>
                <a:highlight>
                  <a:srgbClr val="FFFFFF"/>
                </a:highlight>
                <a:latin typeface="Metropolis"/>
              </a:rPr>
              <a:t> options are available for virtual machines that are deployed from OVF templates.</a:t>
            </a:r>
          </a:p>
          <a:p>
            <a:r>
              <a:rPr lang="en-US" dirty="0">
                <a:solidFill>
                  <a:schemeClr val="accent2"/>
                </a:solidFill>
                <a:effectLst/>
              </a:rPr>
              <a:t>https://docs.vmware.com/en/VMware-vSphere/8.0/vsphere-vm-administration/GUID-A6F34BAC-BF8B-4513-AB8C-14891B439D2D.html</a:t>
            </a:r>
            <a:br>
              <a:rPr lang="en-US" dirty="0">
                <a:effectLst/>
              </a:rPr>
            </a:br>
            <a:endParaRPr lang="en-US" dirty="0"/>
          </a:p>
        </p:txBody>
      </p:sp>
    </p:spTree>
    <p:extLst>
      <p:ext uri="{BB962C8B-B14F-4D97-AF65-F5344CB8AC3E}">
        <p14:creationId xmlns:p14="http://schemas.microsoft.com/office/powerpoint/2010/main" val="269890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VMware VM </a:t>
            </a:r>
            <a:r>
              <a:rPr lang="en-US" dirty="0" err="1"/>
              <a:t>vApp</a:t>
            </a:r>
            <a:r>
              <a:rPr lang="en-US" dirty="0"/>
              <a:t> Options</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endParaRPr lang="en-US" dirty="0"/>
          </a:p>
        </p:txBody>
      </p:sp>
      <p:pic>
        <p:nvPicPr>
          <p:cNvPr id="6" name="Picture 5">
            <a:extLst>
              <a:ext uri="{FF2B5EF4-FFF2-40B4-BE49-F238E27FC236}">
                <a16:creationId xmlns:a16="http://schemas.microsoft.com/office/drawing/2014/main" id="{D346F913-A3E2-59BE-D935-D77A563A6291}"/>
              </a:ext>
            </a:extLst>
          </p:cNvPr>
          <p:cNvPicPr>
            <a:picLocks noChangeAspect="1"/>
          </p:cNvPicPr>
          <p:nvPr/>
        </p:nvPicPr>
        <p:blipFill>
          <a:blip r:embed="rId2"/>
          <a:stretch>
            <a:fillRect/>
          </a:stretch>
        </p:blipFill>
        <p:spPr>
          <a:xfrm>
            <a:off x="579809" y="811830"/>
            <a:ext cx="12188825" cy="5643972"/>
          </a:xfrm>
          <a:prstGeom prst="rect">
            <a:avLst/>
          </a:prstGeom>
        </p:spPr>
      </p:pic>
    </p:spTree>
    <p:extLst>
      <p:ext uri="{BB962C8B-B14F-4D97-AF65-F5344CB8AC3E}">
        <p14:creationId xmlns:p14="http://schemas.microsoft.com/office/powerpoint/2010/main" val="217253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VMware VM </a:t>
            </a:r>
            <a:r>
              <a:rPr lang="en-US" dirty="0" err="1"/>
              <a:t>vApp</a:t>
            </a:r>
            <a:r>
              <a:rPr lang="en-US" dirty="0"/>
              <a:t> Options</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endParaRPr lang="en-US" dirty="0"/>
          </a:p>
        </p:txBody>
      </p:sp>
      <p:pic>
        <p:nvPicPr>
          <p:cNvPr id="6" name="Picture 5">
            <a:extLst>
              <a:ext uri="{FF2B5EF4-FFF2-40B4-BE49-F238E27FC236}">
                <a16:creationId xmlns:a16="http://schemas.microsoft.com/office/drawing/2014/main" id="{3AA143E6-94F5-11E5-87F1-1FCE0045AA50}"/>
              </a:ext>
            </a:extLst>
          </p:cNvPr>
          <p:cNvPicPr>
            <a:picLocks noChangeAspect="1"/>
          </p:cNvPicPr>
          <p:nvPr/>
        </p:nvPicPr>
        <p:blipFill>
          <a:blip r:embed="rId2"/>
          <a:stretch>
            <a:fillRect/>
          </a:stretch>
        </p:blipFill>
        <p:spPr>
          <a:xfrm>
            <a:off x="-14102" y="811830"/>
            <a:ext cx="12188825" cy="6386210"/>
          </a:xfrm>
          <a:prstGeom prst="rect">
            <a:avLst/>
          </a:prstGeom>
        </p:spPr>
      </p:pic>
    </p:spTree>
    <p:extLst>
      <p:ext uri="{BB962C8B-B14F-4D97-AF65-F5344CB8AC3E}">
        <p14:creationId xmlns:p14="http://schemas.microsoft.com/office/powerpoint/2010/main" val="143509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What happens if I move a VM </a:t>
            </a:r>
            <a:r>
              <a:rPr lang="en-US" dirty="0" err="1"/>
              <a:t>vApp</a:t>
            </a:r>
            <a:r>
              <a:rPr lang="en-US" dirty="0"/>
              <a:t> to a different VCSA</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r>
              <a:rPr lang="en-US" sz="3200" dirty="0"/>
              <a:t>VM </a:t>
            </a:r>
            <a:r>
              <a:rPr lang="en-US" sz="3200" dirty="0" err="1"/>
              <a:t>vApp</a:t>
            </a:r>
            <a:r>
              <a:rPr lang="en-US" sz="3200" dirty="0"/>
              <a:t> Options are ONLY stored in the VCSA DB. They are NOT </a:t>
            </a:r>
            <a:r>
              <a:rPr lang="en-US" sz="3200" dirty="0" err="1"/>
              <a:t>appart</a:t>
            </a:r>
            <a:r>
              <a:rPr lang="en-US" sz="3200" dirty="0"/>
              <a:t> of the VMX file.</a:t>
            </a:r>
          </a:p>
          <a:p>
            <a:endParaRPr lang="en-US" dirty="0"/>
          </a:p>
          <a:p>
            <a:r>
              <a:rPr lang="en-US" sz="2800" dirty="0"/>
              <a:t>If the VCSAs are </a:t>
            </a:r>
            <a:r>
              <a:rPr lang="en-US" sz="2800" u="sng" dirty="0"/>
              <a:t>linked</a:t>
            </a:r>
            <a:r>
              <a:rPr lang="en-US" sz="2800" dirty="0"/>
              <a:t>, the </a:t>
            </a:r>
            <a:r>
              <a:rPr lang="en-US" sz="2800" dirty="0" err="1"/>
              <a:t>vApp</a:t>
            </a:r>
            <a:r>
              <a:rPr lang="en-US" sz="2800" dirty="0"/>
              <a:t> Options will stay intact when a VM is migrated to another VCSA</a:t>
            </a:r>
          </a:p>
          <a:p>
            <a:endParaRPr lang="en-US" sz="2800" dirty="0"/>
          </a:p>
          <a:p>
            <a:r>
              <a:rPr lang="en-US" sz="2800" dirty="0"/>
              <a:t>If the VCSAs are NOT connected, you will loose the </a:t>
            </a:r>
            <a:r>
              <a:rPr lang="en-US" sz="2800" dirty="0" err="1"/>
              <a:t>vApp</a:t>
            </a:r>
            <a:r>
              <a:rPr lang="en-US" sz="2800" dirty="0"/>
              <a:t> Options and configuration. </a:t>
            </a:r>
            <a:br>
              <a:rPr lang="en-US" dirty="0"/>
            </a:br>
            <a:r>
              <a:rPr lang="en-US" dirty="0"/>
              <a:t>This can be avoided by backing up the VM </a:t>
            </a:r>
            <a:r>
              <a:rPr lang="en-US" dirty="0" err="1"/>
              <a:t>vApp</a:t>
            </a:r>
            <a:r>
              <a:rPr lang="en-US" dirty="0"/>
              <a:t> configurations prior to VM migration.</a:t>
            </a:r>
          </a:p>
          <a:p>
            <a:endParaRPr lang="en-US" dirty="0"/>
          </a:p>
        </p:txBody>
      </p:sp>
    </p:spTree>
    <p:extLst>
      <p:ext uri="{BB962C8B-B14F-4D97-AF65-F5344CB8AC3E}">
        <p14:creationId xmlns:p14="http://schemas.microsoft.com/office/powerpoint/2010/main" val="273128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pPr marL="0" marR="0" lvl="0" indent="0" rtl="0">
              <a:lnSpc>
                <a:spcPct val="90000"/>
              </a:lnSpc>
              <a:spcBef>
                <a:spcPts val="0"/>
              </a:spcBef>
              <a:spcAft>
                <a:spcPts val="0"/>
              </a:spcAft>
            </a:pPr>
            <a:r>
              <a:rPr lang="en-US" sz="2800" b="0" cap="none" dirty="0">
                <a:solidFill>
                  <a:schemeClr val="accent2"/>
                </a:solidFill>
                <a:latin typeface="Arial"/>
                <a:ea typeface="Arial"/>
                <a:cs typeface="Arial"/>
                <a:sym typeface="Arial"/>
              </a:rPr>
              <a:t>About me</a:t>
            </a:r>
            <a:endParaRPr lang="en-US" dirty="0"/>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r>
              <a:rPr lang="en-US" sz="2000" dirty="0">
                <a:solidFill>
                  <a:schemeClr val="dk2"/>
                </a:solidFill>
                <a:latin typeface="Arial"/>
                <a:ea typeface="Arial"/>
                <a:cs typeface="Arial"/>
                <a:sym typeface="Arial"/>
              </a:rPr>
              <a:t>Who is this guy?</a:t>
            </a:r>
          </a:p>
          <a:p>
            <a:endParaRPr lang="en-US" dirty="0"/>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a:xfrm>
            <a:off x="3240911" y="1634925"/>
            <a:ext cx="6079756" cy="4572000"/>
          </a:xfrm>
        </p:spPr>
        <p:txBody>
          <a:bodyPr/>
          <a:lstStyle/>
          <a:p>
            <a:pPr marL="0" marR="0" lvl="0" indent="0" algn="l" rtl="0">
              <a:lnSpc>
                <a:spcPct val="100000"/>
              </a:lnSpc>
              <a:spcBef>
                <a:spcPts val="0"/>
              </a:spcBef>
              <a:spcAft>
                <a:spcPts val="0"/>
              </a:spcAft>
              <a:buClr>
                <a:srgbClr val="A8A8AB"/>
              </a:buClr>
              <a:buSzPts val="1980"/>
              <a:buFont typeface="Arial"/>
              <a:buNone/>
            </a:pPr>
            <a:r>
              <a:rPr lang="en-US" sz="2200" dirty="0">
                <a:solidFill>
                  <a:schemeClr val="dk2"/>
                </a:solidFill>
                <a:latin typeface="Arial"/>
                <a:ea typeface="Arial"/>
                <a:cs typeface="Arial"/>
                <a:sym typeface="Arial"/>
              </a:rPr>
              <a:t>About Me:</a:t>
            </a:r>
            <a:endParaRPr lang="en-US" dirty="0"/>
          </a:p>
          <a:p>
            <a:pPr marL="457200" marR="0" lvl="1" indent="0" algn="l" rtl="0">
              <a:lnSpc>
                <a:spcPct val="100000"/>
              </a:lnSpc>
              <a:spcBef>
                <a:spcPts val="300"/>
              </a:spcBef>
              <a:spcAft>
                <a:spcPts val="0"/>
              </a:spcAft>
              <a:buClr>
                <a:schemeClr val="dk2"/>
              </a:buClr>
              <a:buSzPts val="1620"/>
              <a:buFont typeface="Arial"/>
              <a:buNone/>
            </a:pPr>
            <a:r>
              <a:rPr lang="en-US" sz="1800" b="0" i="0" u="none" strike="noStrike" cap="none" dirty="0">
                <a:solidFill>
                  <a:schemeClr val="dk2"/>
                </a:solidFill>
                <a:latin typeface="Arial"/>
                <a:ea typeface="Arial"/>
                <a:cs typeface="Arial"/>
                <a:sym typeface="Arial"/>
              </a:rPr>
              <a:t>Russell Hamker</a:t>
            </a:r>
            <a:endParaRPr lang="en-US" dirty="0"/>
          </a:p>
          <a:p>
            <a:pPr marL="1087438" marR="0" lvl="2" indent="-342900" algn="l" rtl="0">
              <a:lnSpc>
                <a:spcPct val="100000"/>
              </a:lnSpc>
              <a:spcBef>
                <a:spcPts val="300"/>
              </a:spcBef>
              <a:spcAft>
                <a:spcPts val="0"/>
              </a:spcAft>
              <a:buClr>
                <a:schemeClr val="dk2"/>
              </a:buClr>
              <a:buSzPts val="1620"/>
              <a:buFont typeface="Arial"/>
              <a:buChar char="•"/>
            </a:pPr>
            <a:r>
              <a:rPr lang="en-US" sz="1800" b="0" i="0" u="none" strike="noStrike" cap="none" dirty="0">
                <a:solidFill>
                  <a:schemeClr val="dk2"/>
                </a:solidFill>
                <a:latin typeface="Arial"/>
                <a:ea typeface="Arial"/>
                <a:cs typeface="Arial"/>
                <a:sym typeface="Arial"/>
              </a:rPr>
              <a:t>VMUG Leader – Wichita KS</a:t>
            </a:r>
            <a:endParaRPr lang="en-US" dirty="0"/>
          </a:p>
          <a:p>
            <a:pPr marL="1087438" marR="0" lvl="2" indent="-342900" algn="l" rtl="0">
              <a:lnSpc>
                <a:spcPct val="100000"/>
              </a:lnSpc>
              <a:spcBef>
                <a:spcPts val="300"/>
              </a:spcBef>
              <a:spcAft>
                <a:spcPts val="0"/>
              </a:spcAft>
              <a:buClr>
                <a:schemeClr val="dk2"/>
              </a:buClr>
              <a:buSzPts val="1620"/>
              <a:buFont typeface="Arial"/>
              <a:buChar char="•"/>
            </a:pPr>
            <a:r>
              <a:rPr lang="en-US" sz="1800" b="0" i="0" u="none" strike="noStrike" cap="none" dirty="0">
                <a:solidFill>
                  <a:schemeClr val="dk2"/>
                </a:solidFill>
                <a:latin typeface="Arial"/>
                <a:ea typeface="Arial"/>
                <a:cs typeface="Arial"/>
                <a:sym typeface="Arial"/>
              </a:rPr>
              <a:t>16+ years Running VMware</a:t>
            </a:r>
            <a:endParaRPr lang="en-US" dirty="0"/>
          </a:p>
          <a:p>
            <a:pPr marL="1087438" marR="0" lvl="2" indent="-342900" algn="l" rtl="0">
              <a:lnSpc>
                <a:spcPct val="100000"/>
              </a:lnSpc>
              <a:spcBef>
                <a:spcPts val="300"/>
              </a:spcBef>
              <a:spcAft>
                <a:spcPts val="0"/>
              </a:spcAft>
              <a:buClr>
                <a:schemeClr val="dk2"/>
              </a:buClr>
              <a:buSzPts val="1620"/>
              <a:buFont typeface="Arial"/>
              <a:buChar char="•"/>
            </a:pPr>
            <a:r>
              <a:rPr lang="en-US" sz="1800" b="0" i="0" u="none" strike="noStrike" cap="none" dirty="0">
                <a:solidFill>
                  <a:schemeClr val="dk2"/>
                </a:solidFill>
                <a:latin typeface="Arial"/>
                <a:ea typeface="Arial"/>
                <a:cs typeface="Arial"/>
                <a:sym typeface="Arial"/>
              </a:rPr>
              <a:t>VCP5-2023</a:t>
            </a:r>
            <a:endParaRPr lang="en-US" dirty="0"/>
          </a:p>
          <a:p>
            <a:pPr marL="1087438" marR="0" lvl="2" indent="-342900" algn="l" rtl="0">
              <a:lnSpc>
                <a:spcPct val="100000"/>
              </a:lnSpc>
              <a:spcBef>
                <a:spcPts val="300"/>
              </a:spcBef>
              <a:spcAft>
                <a:spcPts val="0"/>
              </a:spcAft>
              <a:buClr>
                <a:schemeClr val="dk2"/>
              </a:buClr>
              <a:buSzPts val="1620"/>
              <a:buFont typeface="Arial"/>
              <a:buChar char="•"/>
            </a:pPr>
            <a:r>
              <a:rPr lang="en-US" sz="1800" b="0" i="0" u="none" strike="noStrike" cap="none" dirty="0">
                <a:solidFill>
                  <a:schemeClr val="dk2"/>
                </a:solidFill>
                <a:latin typeface="Arial"/>
                <a:ea typeface="Arial"/>
                <a:cs typeface="Arial"/>
                <a:sym typeface="Arial"/>
              </a:rPr>
              <a:t>VCAP 2022</a:t>
            </a:r>
            <a:endParaRPr lang="en-US" dirty="0"/>
          </a:p>
          <a:p>
            <a:pPr marL="1087438" marR="0" lvl="2" indent="-342900" algn="l" rtl="0">
              <a:lnSpc>
                <a:spcPct val="100000"/>
              </a:lnSpc>
              <a:spcBef>
                <a:spcPts val="300"/>
              </a:spcBef>
              <a:spcAft>
                <a:spcPts val="0"/>
              </a:spcAft>
              <a:buClr>
                <a:schemeClr val="dk2"/>
              </a:buClr>
              <a:buSzPts val="1620"/>
              <a:buFont typeface="Arial"/>
              <a:buChar char="•"/>
            </a:pPr>
            <a:r>
              <a:rPr lang="en-US" sz="1800" b="0" i="0" u="none" strike="noStrike" cap="none" dirty="0">
                <a:solidFill>
                  <a:schemeClr val="dk2"/>
                </a:solidFill>
                <a:latin typeface="Arial"/>
                <a:ea typeface="Arial"/>
                <a:cs typeface="Arial"/>
                <a:sym typeface="Arial"/>
              </a:rPr>
              <a:t>Title – Principal VMware Engineer</a:t>
            </a:r>
            <a:endParaRPr lang="en-US" dirty="0"/>
          </a:p>
          <a:p>
            <a:pPr marL="1087438" marR="0" lvl="2" indent="-342900" algn="l" rtl="0">
              <a:lnSpc>
                <a:spcPct val="100000"/>
              </a:lnSpc>
              <a:spcBef>
                <a:spcPts val="300"/>
              </a:spcBef>
              <a:spcAft>
                <a:spcPts val="0"/>
              </a:spcAft>
              <a:buClr>
                <a:schemeClr val="dk2"/>
              </a:buClr>
              <a:buSzPts val="1620"/>
              <a:buFont typeface="Arial"/>
              <a:buChar char="•"/>
            </a:pPr>
            <a:r>
              <a:rPr lang="en-US" sz="1800" b="0" i="0" u="none" strike="noStrike" cap="none" dirty="0" err="1">
                <a:solidFill>
                  <a:schemeClr val="dk2"/>
                </a:solidFill>
                <a:latin typeface="Arial"/>
                <a:ea typeface="Arial"/>
                <a:cs typeface="Arial"/>
                <a:sym typeface="Arial"/>
              </a:rPr>
              <a:t>vExpert</a:t>
            </a:r>
            <a:r>
              <a:rPr lang="en-US" sz="1800" b="0" i="0" u="none" strike="noStrike" cap="none" dirty="0">
                <a:solidFill>
                  <a:schemeClr val="dk2"/>
                </a:solidFill>
                <a:latin typeface="Arial"/>
                <a:ea typeface="Arial"/>
                <a:cs typeface="Arial"/>
                <a:sym typeface="Arial"/>
              </a:rPr>
              <a:t> – 9 years and running</a:t>
            </a:r>
            <a:endParaRPr lang="en-US" dirty="0"/>
          </a:p>
          <a:p>
            <a:pPr marL="1087438" marR="0" lvl="2" indent="-342900" algn="l" rtl="0">
              <a:lnSpc>
                <a:spcPct val="100000"/>
              </a:lnSpc>
              <a:spcBef>
                <a:spcPts val="300"/>
              </a:spcBef>
              <a:spcAft>
                <a:spcPts val="0"/>
              </a:spcAft>
              <a:buClr>
                <a:schemeClr val="dk2"/>
              </a:buClr>
              <a:buSzPts val="1620"/>
              <a:buFont typeface="Arial"/>
              <a:buChar char="•"/>
            </a:pPr>
            <a:r>
              <a:rPr lang="en-US" sz="1800" b="0" i="0" u="none" strike="noStrike" cap="none" dirty="0">
                <a:solidFill>
                  <a:schemeClr val="dk2"/>
                </a:solidFill>
                <a:latin typeface="Arial"/>
                <a:ea typeface="Arial"/>
                <a:cs typeface="Arial"/>
                <a:sym typeface="Arial"/>
              </a:rPr>
              <a:t>Twitter - @butch7903</a:t>
            </a:r>
            <a:endParaRPr lang="en-US" dirty="0"/>
          </a:p>
          <a:p>
            <a:pPr marL="1087438" marR="0" lvl="2" indent="-342900" algn="l" rtl="0">
              <a:lnSpc>
                <a:spcPct val="100000"/>
              </a:lnSpc>
              <a:spcBef>
                <a:spcPts val="300"/>
              </a:spcBef>
              <a:spcAft>
                <a:spcPts val="0"/>
              </a:spcAft>
              <a:buClr>
                <a:schemeClr val="dk2"/>
              </a:buClr>
              <a:buSzPts val="1620"/>
              <a:buFont typeface="Arial"/>
              <a:buChar char="•"/>
            </a:pPr>
            <a:r>
              <a:rPr lang="en-US" sz="1800" b="0" i="0" u="none" strike="noStrike" cap="none" dirty="0">
                <a:solidFill>
                  <a:schemeClr val="dk2"/>
                </a:solidFill>
                <a:latin typeface="Arial"/>
                <a:ea typeface="Arial"/>
                <a:cs typeface="Arial"/>
                <a:sym typeface="Arial"/>
              </a:rPr>
              <a:t>Tanzu Vanguard</a:t>
            </a:r>
            <a:endParaRPr lang="en-US" dirty="0"/>
          </a:p>
          <a:p>
            <a:pPr marL="1087438" marR="0" lvl="2" indent="-342900" algn="l" rtl="0">
              <a:lnSpc>
                <a:spcPct val="100000"/>
              </a:lnSpc>
              <a:spcBef>
                <a:spcPts val="300"/>
              </a:spcBef>
              <a:spcAft>
                <a:spcPts val="0"/>
              </a:spcAft>
              <a:buClr>
                <a:schemeClr val="dk2"/>
              </a:buClr>
              <a:buSzPts val="1620"/>
              <a:buFont typeface="Arial"/>
              <a:buChar char="•"/>
            </a:pPr>
            <a:r>
              <a:rPr lang="en-US" sz="1800" b="0" i="0" u="sng" strike="noStrike" cap="none" dirty="0">
                <a:solidFill>
                  <a:schemeClr val="dk2"/>
                </a:solidFill>
                <a:latin typeface="Arial"/>
                <a:ea typeface="Arial"/>
                <a:cs typeface="Arial"/>
                <a:sym typeface="Arial"/>
                <a:hlinkClick r:id="rId2">
                  <a:extLst>
                    <a:ext uri="{A12FA001-AC4F-418D-AE19-62706E023703}">
                      <ahyp:hlinkClr xmlns:ahyp="http://schemas.microsoft.com/office/drawing/2018/hyperlinkcolor" val="tx"/>
                    </a:ext>
                  </a:extLst>
                </a:hlinkClick>
              </a:rPr>
              <a:t>https://linktr.ee/russellhamker</a:t>
            </a:r>
            <a:endParaRPr lang="en-US" dirty="0"/>
          </a:p>
        </p:txBody>
      </p:sp>
      <p:pic>
        <p:nvPicPr>
          <p:cNvPr id="3" name="Picture 2">
            <a:extLst>
              <a:ext uri="{FF2B5EF4-FFF2-40B4-BE49-F238E27FC236}">
                <a16:creationId xmlns:a16="http://schemas.microsoft.com/office/drawing/2014/main" id="{CD9B7485-8AC0-AC3C-F625-62B228CC2323}"/>
              </a:ext>
            </a:extLst>
          </p:cNvPr>
          <p:cNvPicPr>
            <a:picLocks noChangeAspect="1"/>
          </p:cNvPicPr>
          <p:nvPr/>
        </p:nvPicPr>
        <p:blipFill>
          <a:blip r:embed="rId3"/>
          <a:stretch>
            <a:fillRect/>
          </a:stretch>
        </p:blipFill>
        <p:spPr>
          <a:xfrm>
            <a:off x="669303" y="2055043"/>
            <a:ext cx="2178721" cy="2178721"/>
          </a:xfrm>
          <a:prstGeom prst="rect">
            <a:avLst/>
          </a:prstGeom>
        </p:spPr>
      </p:pic>
    </p:spTree>
    <p:extLst>
      <p:ext uri="{BB962C8B-B14F-4D97-AF65-F5344CB8AC3E}">
        <p14:creationId xmlns:p14="http://schemas.microsoft.com/office/powerpoint/2010/main" val="59450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Backup / Restore of VMware VM </a:t>
            </a:r>
            <a:r>
              <a:rPr lang="en-US" dirty="0" err="1"/>
              <a:t>vApps</a:t>
            </a:r>
            <a:endParaRPr lang="en-US" dirty="0"/>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r>
              <a:rPr lang="en-US" dirty="0"/>
              <a:t>You can run </a:t>
            </a:r>
            <a:r>
              <a:rPr lang="en-US" dirty="0" err="1"/>
              <a:t>PowerCLI</a:t>
            </a:r>
            <a:r>
              <a:rPr lang="en-US" dirty="0"/>
              <a:t> to backup and restore VMware VM </a:t>
            </a:r>
            <a:r>
              <a:rPr lang="en-US" dirty="0" err="1"/>
              <a:t>vApp</a:t>
            </a:r>
            <a:r>
              <a:rPr lang="en-US" dirty="0"/>
              <a:t> configuration</a:t>
            </a:r>
          </a:p>
          <a:p>
            <a:endParaRPr lang="en-US" dirty="0"/>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r>
              <a:rPr lang="en-US" dirty="0"/>
              <a:t>Backup Code</a:t>
            </a:r>
          </a:p>
        </p:txBody>
      </p:sp>
      <p:graphicFrame>
        <p:nvGraphicFramePr>
          <p:cNvPr id="3" name="Object 2">
            <a:extLst>
              <a:ext uri="{FF2B5EF4-FFF2-40B4-BE49-F238E27FC236}">
                <a16:creationId xmlns:a16="http://schemas.microsoft.com/office/drawing/2014/main" id="{2B7155A3-D270-F9F6-84DD-0AE9AC5A85AB}"/>
              </a:ext>
            </a:extLst>
          </p:cNvPr>
          <p:cNvGraphicFramePr>
            <a:graphicFrameLocks noChangeAspect="1"/>
          </p:cNvGraphicFramePr>
          <p:nvPr/>
        </p:nvGraphicFramePr>
        <p:xfrm>
          <a:off x="699967" y="2424816"/>
          <a:ext cx="2809875" cy="514350"/>
        </p:xfrm>
        <a:graphic>
          <a:graphicData uri="http://schemas.openxmlformats.org/presentationml/2006/ole">
            <mc:AlternateContent xmlns:mc="http://schemas.openxmlformats.org/markup-compatibility/2006">
              <mc:Choice xmlns:v="urn:schemas-microsoft-com:vml" Requires="v">
                <p:oleObj name="Packager Shell Object" showAsIcon="1" r:id="rId2" imgW="2809938" imgH="514516" progId="Package">
                  <p:embed/>
                </p:oleObj>
              </mc:Choice>
              <mc:Fallback>
                <p:oleObj name="Packager Shell Object" showAsIcon="1" r:id="rId2" imgW="2809938" imgH="514516" progId="Package">
                  <p:embed/>
                  <p:pic>
                    <p:nvPicPr>
                      <p:cNvPr id="3" name="Object 2">
                        <a:extLst>
                          <a:ext uri="{FF2B5EF4-FFF2-40B4-BE49-F238E27FC236}">
                            <a16:creationId xmlns:a16="http://schemas.microsoft.com/office/drawing/2014/main" id="{2B7155A3-D270-F9F6-84DD-0AE9AC5A85AB}"/>
                          </a:ext>
                        </a:extLst>
                      </p:cNvPr>
                      <p:cNvPicPr/>
                      <p:nvPr/>
                    </p:nvPicPr>
                    <p:blipFill>
                      <a:blip r:embed="rId3"/>
                      <a:stretch>
                        <a:fillRect/>
                      </a:stretch>
                    </p:blipFill>
                    <p:spPr>
                      <a:xfrm>
                        <a:off x="699967" y="2424816"/>
                        <a:ext cx="2809875" cy="5143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96FB02F-21D5-81DE-16A9-CF02E7577BFD}"/>
              </a:ext>
            </a:extLst>
          </p:cNvPr>
          <p:cNvGraphicFramePr>
            <a:graphicFrameLocks noChangeAspect="1"/>
          </p:cNvGraphicFramePr>
          <p:nvPr/>
        </p:nvGraphicFramePr>
        <p:xfrm>
          <a:off x="2621827" y="4041333"/>
          <a:ext cx="2209800" cy="514350"/>
        </p:xfrm>
        <a:graphic>
          <a:graphicData uri="http://schemas.openxmlformats.org/presentationml/2006/ole">
            <mc:AlternateContent xmlns:mc="http://schemas.openxmlformats.org/markup-compatibility/2006">
              <mc:Choice xmlns:v="urn:schemas-microsoft-com:vml" Requires="v">
                <p:oleObj name="Packager Shell Object" showAsIcon="1" r:id="rId4" imgW="2209736" imgH="514516" progId="Package">
                  <p:embed/>
                </p:oleObj>
              </mc:Choice>
              <mc:Fallback>
                <p:oleObj name="Packager Shell Object" showAsIcon="1" r:id="rId4" imgW="2209736" imgH="514516" progId="Package">
                  <p:embed/>
                  <p:pic>
                    <p:nvPicPr>
                      <p:cNvPr id="6" name="Object 5">
                        <a:extLst>
                          <a:ext uri="{FF2B5EF4-FFF2-40B4-BE49-F238E27FC236}">
                            <a16:creationId xmlns:a16="http://schemas.microsoft.com/office/drawing/2014/main" id="{F96FB02F-21D5-81DE-16A9-CF02E7577BFD}"/>
                          </a:ext>
                        </a:extLst>
                      </p:cNvPr>
                      <p:cNvPicPr/>
                      <p:nvPr/>
                    </p:nvPicPr>
                    <p:blipFill>
                      <a:blip r:embed="rId5"/>
                      <a:stretch>
                        <a:fillRect/>
                      </a:stretch>
                    </p:blipFill>
                    <p:spPr>
                      <a:xfrm>
                        <a:off x="2621827" y="4041333"/>
                        <a:ext cx="2209800" cy="514350"/>
                      </a:xfrm>
                      <a:prstGeom prst="rect">
                        <a:avLst/>
                      </a:prstGeom>
                    </p:spPr>
                  </p:pic>
                </p:oleObj>
              </mc:Fallback>
            </mc:AlternateContent>
          </a:graphicData>
        </a:graphic>
      </p:graphicFrame>
    </p:spTree>
    <p:extLst>
      <p:ext uri="{BB962C8B-B14F-4D97-AF65-F5344CB8AC3E}">
        <p14:creationId xmlns:p14="http://schemas.microsoft.com/office/powerpoint/2010/main" val="86455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Restore / Import VMware VM </a:t>
            </a:r>
            <a:r>
              <a:rPr lang="en-US" dirty="0" err="1"/>
              <a:t>vApp</a:t>
            </a:r>
            <a:r>
              <a:rPr lang="en-US" dirty="0"/>
              <a:t> Configuration</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r>
              <a:rPr lang="en-US" dirty="0"/>
              <a:t>Use </a:t>
            </a:r>
            <a:r>
              <a:rPr lang="en-US" dirty="0" err="1"/>
              <a:t>PowerCLI</a:t>
            </a:r>
            <a:r>
              <a:rPr lang="en-US" dirty="0"/>
              <a:t> to restore VMware VM </a:t>
            </a:r>
            <a:r>
              <a:rPr lang="en-US" dirty="0" err="1"/>
              <a:t>vApp</a:t>
            </a:r>
            <a:r>
              <a:rPr lang="en-US" dirty="0"/>
              <a:t> Configuration</a:t>
            </a:r>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endParaRPr lang="en-US" dirty="0"/>
          </a:p>
        </p:txBody>
      </p:sp>
      <p:graphicFrame>
        <p:nvGraphicFramePr>
          <p:cNvPr id="3" name="Object 2">
            <a:extLst>
              <a:ext uri="{FF2B5EF4-FFF2-40B4-BE49-F238E27FC236}">
                <a16:creationId xmlns:a16="http://schemas.microsoft.com/office/drawing/2014/main" id="{58E2982C-3C6E-414C-E143-CB99959ADDB0}"/>
              </a:ext>
            </a:extLst>
          </p:cNvPr>
          <p:cNvGraphicFramePr>
            <a:graphicFrameLocks noChangeAspect="1"/>
          </p:cNvGraphicFramePr>
          <p:nvPr/>
        </p:nvGraphicFramePr>
        <p:xfrm>
          <a:off x="1175513" y="2205400"/>
          <a:ext cx="2238375" cy="514350"/>
        </p:xfrm>
        <a:graphic>
          <a:graphicData uri="http://schemas.openxmlformats.org/presentationml/2006/ole">
            <mc:AlternateContent xmlns:mc="http://schemas.openxmlformats.org/markup-compatibility/2006">
              <mc:Choice xmlns:v="urn:schemas-microsoft-com:vml" Requires="v">
                <p:oleObj name="Packager Shell Object" showAsIcon="1" r:id="rId2" imgW="2238523" imgH="514516" progId="Package">
                  <p:embed/>
                </p:oleObj>
              </mc:Choice>
              <mc:Fallback>
                <p:oleObj name="Packager Shell Object" showAsIcon="1" r:id="rId2" imgW="2238523" imgH="514516" progId="Package">
                  <p:embed/>
                  <p:pic>
                    <p:nvPicPr>
                      <p:cNvPr id="3" name="Object 2">
                        <a:extLst>
                          <a:ext uri="{FF2B5EF4-FFF2-40B4-BE49-F238E27FC236}">
                            <a16:creationId xmlns:a16="http://schemas.microsoft.com/office/drawing/2014/main" id="{58E2982C-3C6E-414C-E143-CB99959ADDB0}"/>
                          </a:ext>
                        </a:extLst>
                      </p:cNvPr>
                      <p:cNvPicPr/>
                      <p:nvPr/>
                    </p:nvPicPr>
                    <p:blipFill>
                      <a:blip r:embed="rId3"/>
                      <a:stretch>
                        <a:fillRect/>
                      </a:stretch>
                    </p:blipFill>
                    <p:spPr>
                      <a:xfrm>
                        <a:off x="1175513" y="2205400"/>
                        <a:ext cx="2238375" cy="514350"/>
                      </a:xfrm>
                      <a:prstGeom prst="rect">
                        <a:avLst/>
                      </a:prstGeom>
                    </p:spPr>
                  </p:pic>
                </p:oleObj>
              </mc:Fallback>
            </mc:AlternateContent>
          </a:graphicData>
        </a:graphic>
      </p:graphicFrame>
    </p:spTree>
    <p:extLst>
      <p:ext uri="{BB962C8B-B14F-4D97-AF65-F5344CB8AC3E}">
        <p14:creationId xmlns:p14="http://schemas.microsoft.com/office/powerpoint/2010/main" val="33075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endParaRPr lang="en-US" dirty="0"/>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pic>
        <p:nvPicPr>
          <p:cNvPr id="3" name="Export-Import-VM-vApp-hevc">
            <a:hlinkClick r:id="" action="ppaction://media"/>
            <a:extLst>
              <a:ext uri="{FF2B5EF4-FFF2-40B4-BE49-F238E27FC236}">
                <a16:creationId xmlns:a16="http://schemas.microsoft.com/office/drawing/2014/main" id="{1AB2E293-16ED-95BE-9AB1-CAAC648C1A31}"/>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0" y="0"/>
            <a:ext cx="12188825" cy="6856214"/>
          </a:xfrm>
        </p:spPr>
      </p:pic>
    </p:spTree>
    <p:extLst>
      <p:ext uri="{BB962C8B-B14F-4D97-AF65-F5344CB8AC3E}">
        <p14:creationId xmlns:p14="http://schemas.microsoft.com/office/powerpoint/2010/main" val="11931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8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Skyline Diagnostics Overview </a:t>
            </a:r>
            <a:r>
              <a:rPr lang="en-US" dirty="0" err="1"/>
              <a:t>Overview</a:t>
            </a:r>
            <a:endParaRPr lang="en-US" dirty="0"/>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r>
              <a:rPr lang="en-US" dirty="0"/>
              <a:t>VMware Skyline Health Diagnostics tool is a self-service diagnostics platform. This tool helps to detect issues in the vSphere and </a:t>
            </a:r>
            <a:r>
              <a:rPr lang="en-US" dirty="0" err="1"/>
              <a:t>vSAN</a:t>
            </a:r>
            <a:r>
              <a:rPr lang="en-US" dirty="0"/>
              <a:t> product line and provides recommendations in the form of a Knowledge Base article or remediation procedures to address the identified issues. vSphere administrators can use this tool to troubleshoot issues before contacting VMware Global Support Service.</a:t>
            </a:r>
          </a:p>
          <a:p>
            <a:endParaRPr lang="en-US" dirty="0"/>
          </a:p>
          <a:p>
            <a:r>
              <a:rPr lang="en-US" dirty="0"/>
              <a:t>VMware Skyline Health Diagnostics supports VMware vCenter plugin registration from its user interface. You can register with VMware vCenter Server on or above 7.0. After successful plugin registration, you can trigger the diagnostics on VMware vCenter Server, monitor the task status and view the analysis report from vSphere client interface itself.</a:t>
            </a:r>
          </a:p>
          <a:p>
            <a:endParaRPr lang="en-US" dirty="0"/>
          </a:p>
          <a:p>
            <a:endParaRPr lang="en-US" dirty="0"/>
          </a:p>
        </p:txBody>
      </p:sp>
    </p:spTree>
    <p:extLst>
      <p:ext uri="{BB962C8B-B14F-4D97-AF65-F5344CB8AC3E}">
        <p14:creationId xmlns:p14="http://schemas.microsoft.com/office/powerpoint/2010/main" val="308589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Info/Site</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pPr>
              <a:buNone/>
            </a:pPr>
            <a:r>
              <a:rPr lang="en-US" sz="2000" dirty="0">
                <a:hlinkClick r:id="rId2"/>
              </a:rPr>
              <a:t>https://docs.vmware.com/en/VMware-vSphere/8.0/vsphere-monitoring-performance/GUID-D9DDF7B6-1F44-4F0F-BFE7-0DBCAF2F8CA5.html</a:t>
            </a:r>
            <a:endParaRPr lang="en-US" sz="2000" dirty="0"/>
          </a:p>
          <a:p>
            <a:pPr>
              <a:buNone/>
            </a:pPr>
            <a:r>
              <a:rPr lang="en-US" sz="2000" dirty="0"/>
              <a:t>Or </a:t>
            </a:r>
          </a:p>
          <a:p>
            <a:pPr>
              <a:buNone/>
            </a:pPr>
            <a:r>
              <a:rPr lang="en-US" sz="2000">
                <a:hlinkClick r:id="rId3"/>
              </a:rPr>
              <a:t>https://docs.vmware.com/en/VMware-Skyline-Health-Diagnostics/index.html</a:t>
            </a:r>
            <a:endParaRPr lang="en-US" sz="2000"/>
          </a:p>
          <a:p>
            <a:pPr>
              <a:buNone/>
            </a:pPr>
            <a:endParaRPr lang="en-US" sz="2000" dirty="0"/>
          </a:p>
          <a:p>
            <a:endParaRPr lang="en-US" dirty="0"/>
          </a:p>
        </p:txBody>
      </p:sp>
    </p:spTree>
    <p:extLst>
      <p:ext uri="{BB962C8B-B14F-4D97-AF65-F5344CB8AC3E}">
        <p14:creationId xmlns:p14="http://schemas.microsoft.com/office/powerpoint/2010/main" val="184343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The Code</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endParaRPr lang="en-US" dirty="0"/>
          </a:p>
        </p:txBody>
      </p:sp>
      <p:graphicFrame>
        <p:nvGraphicFramePr>
          <p:cNvPr id="3" name="Object 2">
            <a:extLst>
              <a:ext uri="{FF2B5EF4-FFF2-40B4-BE49-F238E27FC236}">
                <a16:creationId xmlns:a16="http://schemas.microsoft.com/office/drawing/2014/main" id="{FA25A62E-1D0D-E79A-C3D0-D404EA3DF1E1}"/>
              </a:ext>
            </a:extLst>
          </p:cNvPr>
          <p:cNvGraphicFramePr>
            <a:graphicFrameLocks noChangeAspect="1"/>
          </p:cNvGraphicFramePr>
          <p:nvPr>
            <p:extLst>
              <p:ext uri="{D42A27DB-BD31-4B8C-83A1-F6EECF244321}">
                <p14:modId xmlns:p14="http://schemas.microsoft.com/office/powerpoint/2010/main" val="3046776337"/>
              </p:ext>
            </p:extLst>
          </p:nvPr>
        </p:nvGraphicFramePr>
        <p:xfrm>
          <a:off x="882067" y="2492878"/>
          <a:ext cx="3381375" cy="514350"/>
        </p:xfrm>
        <a:graphic>
          <a:graphicData uri="http://schemas.openxmlformats.org/presentationml/2006/ole">
            <mc:AlternateContent xmlns:mc="http://schemas.openxmlformats.org/markup-compatibility/2006">
              <mc:Choice xmlns:v="urn:schemas-microsoft-com:vml" Requires="v">
                <p:oleObj name="Packager Shell Object" showAsIcon="1" r:id="rId2" imgW="3381354" imgH="514516" progId="Package">
                  <p:embed/>
                </p:oleObj>
              </mc:Choice>
              <mc:Fallback>
                <p:oleObj name="Packager Shell Object" showAsIcon="1" r:id="rId2" imgW="3381354" imgH="514516" progId="Package">
                  <p:embed/>
                  <p:pic>
                    <p:nvPicPr>
                      <p:cNvPr id="0" name=""/>
                      <p:cNvPicPr/>
                      <p:nvPr/>
                    </p:nvPicPr>
                    <p:blipFill>
                      <a:blip r:embed="rId3"/>
                      <a:stretch>
                        <a:fillRect/>
                      </a:stretch>
                    </p:blipFill>
                    <p:spPr>
                      <a:xfrm>
                        <a:off x="882067" y="2492878"/>
                        <a:ext cx="3381375" cy="514350"/>
                      </a:xfrm>
                      <a:prstGeom prst="rect">
                        <a:avLst/>
                      </a:prstGeom>
                    </p:spPr>
                  </p:pic>
                </p:oleObj>
              </mc:Fallback>
            </mc:AlternateContent>
          </a:graphicData>
        </a:graphic>
      </p:graphicFrame>
    </p:spTree>
    <p:extLst>
      <p:ext uri="{BB962C8B-B14F-4D97-AF65-F5344CB8AC3E}">
        <p14:creationId xmlns:p14="http://schemas.microsoft.com/office/powerpoint/2010/main" val="394270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Demo Time!</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endParaRPr lang="en-US" dirty="0"/>
          </a:p>
        </p:txBody>
      </p:sp>
    </p:spTree>
    <p:extLst>
      <p:ext uri="{BB962C8B-B14F-4D97-AF65-F5344CB8AC3E}">
        <p14:creationId xmlns:p14="http://schemas.microsoft.com/office/powerpoint/2010/main" val="99275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endParaRPr lang="en-US" dirty="0"/>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endParaRPr lang="en-US" dirty="0"/>
          </a:p>
        </p:txBody>
      </p:sp>
      <p:pic>
        <p:nvPicPr>
          <p:cNvPr id="3" name="Deploy a VMware Skyline Appliance">
            <a:hlinkClick r:id="" action="ppaction://media"/>
            <a:extLst>
              <a:ext uri="{FF2B5EF4-FFF2-40B4-BE49-F238E27FC236}">
                <a16:creationId xmlns:a16="http://schemas.microsoft.com/office/drawing/2014/main" id="{00D0EC11-946B-2502-81AE-87BE454532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38343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2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endParaRPr lang="en-US" dirty="0"/>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endParaRPr lang="en-US" dirty="0"/>
          </a:p>
        </p:txBody>
      </p:sp>
      <p:pic>
        <p:nvPicPr>
          <p:cNvPr id="3" name="Create Skyline Role and Service Account">
            <a:hlinkClick r:id="" action="ppaction://media"/>
            <a:extLst>
              <a:ext uri="{FF2B5EF4-FFF2-40B4-BE49-F238E27FC236}">
                <a16:creationId xmlns:a16="http://schemas.microsoft.com/office/drawing/2014/main" id="{D20A98D5-5BF6-C207-B379-4A6486D004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88825" cy="6856214"/>
          </a:xfrm>
          <a:prstGeom prst="rect">
            <a:avLst/>
          </a:prstGeom>
        </p:spPr>
      </p:pic>
    </p:spTree>
    <p:extLst>
      <p:ext uri="{BB962C8B-B14F-4D97-AF65-F5344CB8AC3E}">
        <p14:creationId xmlns:p14="http://schemas.microsoft.com/office/powerpoint/2010/main" val="144754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9D28-96EC-2EFE-AC89-524B0B698CEA}"/>
              </a:ext>
            </a:extLst>
          </p:cNvPr>
          <p:cNvSpPr>
            <a:spLocks noGrp="1"/>
          </p:cNvSpPr>
          <p:nvPr>
            <p:ph type="title"/>
          </p:nvPr>
        </p:nvSpPr>
        <p:spPr>
          <a:xfrm>
            <a:off x="602966" y="955553"/>
            <a:ext cx="5937816" cy="1229360"/>
          </a:xfrm>
        </p:spPr>
        <p:txBody>
          <a:bodyPr/>
          <a:lstStyle/>
          <a:p>
            <a:pPr>
              <a:lnSpc>
                <a:spcPct val="150000"/>
              </a:lnSpc>
            </a:pPr>
            <a:r>
              <a:rPr lang="en-US" sz="4000" dirty="0">
                <a:solidFill>
                  <a:schemeClr val="bg1"/>
                </a:solidFill>
              </a:rPr>
              <a:t>Stay Connected</a:t>
            </a:r>
            <a:br>
              <a:rPr lang="en-US" sz="4000" dirty="0">
                <a:solidFill>
                  <a:schemeClr val="bg1"/>
                </a:solidFill>
              </a:rPr>
            </a:br>
            <a:r>
              <a:rPr lang="en-US" sz="2400" dirty="0">
                <a:solidFill>
                  <a:schemeClr val="bg1"/>
                </a:solidFill>
              </a:rPr>
              <a:t>Let’s continue the conversation</a:t>
            </a:r>
            <a:endParaRPr lang="en-US" sz="4000" dirty="0"/>
          </a:p>
        </p:txBody>
      </p:sp>
      <p:sp>
        <p:nvSpPr>
          <p:cNvPr id="9" name="Subtitle">
            <a:extLst>
              <a:ext uri="{FF2B5EF4-FFF2-40B4-BE49-F238E27FC236}">
                <a16:creationId xmlns:a16="http://schemas.microsoft.com/office/drawing/2014/main" id="{D1A7EC52-7EE4-21B7-2494-9B5C987DFCB6}"/>
              </a:ext>
            </a:extLst>
          </p:cNvPr>
          <p:cNvSpPr txBox="1">
            <a:spLocks/>
          </p:cNvSpPr>
          <p:nvPr/>
        </p:nvSpPr>
        <p:spPr>
          <a:xfrm>
            <a:off x="589108" y="5534787"/>
            <a:ext cx="5937816" cy="700882"/>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100000"/>
              </a:lnSpc>
              <a:spcBef>
                <a:spcPts val="1200"/>
              </a:spcBef>
              <a:buClr>
                <a:schemeClr val="tx1"/>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1200"/>
              </a:spcBef>
              <a:buClr>
                <a:schemeClr val="tx1"/>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1200"/>
              </a:spcBef>
              <a:buClr>
                <a:schemeClr val="tx1"/>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6pPr>
            <a:lvl7pPr marL="27432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7pPr>
            <a:lvl8pPr marL="32004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9pPr>
          </a:lstStyle>
          <a:p>
            <a:pPr lvl="0"/>
            <a:endParaRPr lang="en-US" dirty="0">
              <a:solidFill>
                <a:schemeClr val="bg1"/>
              </a:solidFill>
            </a:endParaRPr>
          </a:p>
        </p:txBody>
      </p:sp>
      <p:sp>
        <p:nvSpPr>
          <p:cNvPr id="3" name="TextBox 2">
            <a:extLst>
              <a:ext uri="{FF2B5EF4-FFF2-40B4-BE49-F238E27FC236}">
                <a16:creationId xmlns:a16="http://schemas.microsoft.com/office/drawing/2014/main" id="{A15D6AEA-5157-ADE8-76A5-8507CE788903}"/>
              </a:ext>
            </a:extLst>
          </p:cNvPr>
          <p:cNvSpPr txBox="1"/>
          <p:nvPr/>
        </p:nvSpPr>
        <p:spPr>
          <a:xfrm>
            <a:off x="588494"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bg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bg1"/>
                </a:solidFill>
                <a:latin typeface="Metropolis-Regular"/>
                <a:sym typeface="Metropolis-Regular"/>
                <a:rtl val="0"/>
              </a:rPr>
              <a:t>All Rights Reserved. The term “Broadcom” refers to Broadcom Inc. and/or its subsidiaries.</a:t>
            </a:r>
          </a:p>
        </p:txBody>
      </p:sp>
      <p:sp>
        <p:nvSpPr>
          <p:cNvPr id="5" name="Subtitle 6">
            <a:extLst>
              <a:ext uri="{FF2B5EF4-FFF2-40B4-BE49-F238E27FC236}">
                <a16:creationId xmlns:a16="http://schemas.microsoft.com/office/drawing/2014/main" id="{8D628886-2540-6DBC-5AE4-02CF3BFFE572}"/>
              </a:ext>
            </a:extLst>
          </p:cNvPr>
          <p:cNvSpPr txBox="1">
            <a:spLocks/>
          </p:cNvSpPr>
          <p:nvPr/>
        </p:nvSpPr>
        <p:spPr>
          <a:xfrm>
            <a:off x="602966" y="2242787"/>
            <a:ext cx="6408402" cy="107629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None/>
              <a:tabLst/>
              <a:defRPr sz="1600" kern="1200">
                <a:solidFill>
                  <a:schemeClr val="tx1"/>
                </a:solidFill>
                <a:latin typeface="+mn-lt"/>
                <a:ea typeface="+mn-ea"/>
                <a:cs typeface="+mn-cs"/>
              </a:defRPr>
            </a:lvl6pPr>
            <a:lvl7pPr marL="2743200" indent="0" algn="ctr" defTabSz="914400" rtl="0" eaLnBrk="1" latinLnBrk="0" hangingPunct="1">
              <a:lnSpc>
                <a:spcPct val="100000"/>
              </a:lnSpc>
              <a:spcBef>
                <a:spcPts val="0"/>
              </a:spcBef>
              <a:spcAft>
                <a:spcPts val="1200"/>
              </a:spcAft>
              <a:buClr>
                <a:schemeClr val="bg2">
                  <a:lumMod val="25000"/>
                </a:schemeClr>
              </a:buClr>
              <a:buSzPct val="90000"/>
              <a:buFont typeface="System Font Regular"/>
              <a:buNone/>
              <a:tabLst/>
              <a:defRPr sz="1600" kern="1200">
                <a:solidFill>
                  <a:schemeClr val="tx1"/>
                </a:solidFill>
                <a:latin typeface="+mn-lt"/>
                <a:ea typeface="+mn-ea"/>
                <a:cs typeface="+mn-cs"/>
              </a:defRPr>
            </a:lvl7pPr>
            <a:lvl8pPr marL="3200400" indent="0" algn="ctr"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None/>
              <a:tabLst/>
              <a:defRPr sz="1600" kern="1200">
                <a:solidFill>
                  <a:schemeClr val="tx1"/>
                </a:solidFill>
                <a:latin typeface="+mn-lt"/>
                <a:ea typeface="+mn-ea"/>
                <a:cs typeface="+mn-cs"/>
              </a:defRPr>
            </a:lvl8pPr>
            <a:lvl9pPr marL="3657600" indent="0" algn="ctr" defTabSz="914400" rtl="0" eaLnBrk="1" latinLnBrk="0" hangingPunct="1">
              <a:lnSpc>
                <a:spcPct val="100000"/>
              </a:lnSpc>
              <a:spcBef>
                <a:spcPts val="0"/>
              </a:spcBef>
              <a:spcAft>
                <a:spcPts val="1200"/>
              </a:spcAft>
              <a:buClr>
                <a:schemeClr val="bg2">
                  <a:lumMod val="25000"/>
                </a:schemeClr>
              </a:buClr>
              <a:buSzPct val="90000"/>
              <a:buFont typeface="System Font Regular"/>
              <a:buNone/>
              <a:tabLst/>
              <a:defRPr sz="1600" kern="1200">
                <a:solidFill>
                  <a:schemeClr val="tx1"/>
                </a:solidFill>
                <a:latin typeface="+mn-lt"/>
                <a:ea typeface="+mn-ea"/>
                <a:cs typeface="+mn-cs"/>
              </a:defRPr>
            </a:lvl9pPr>
          </a:lstStyle>
          <a:p>
            <a:r>
              <a:rPr lang="en-US" dirty="0">
                <a:solidFill>
                  <a:schemeClr val="bg2"/>
                </a:solidFill>
              </a:rPr>
              <a:t>Russell Hamker</a:t>
            </a:r>
          </a:p>
          <a:p>
            <a:r>
              <a:rPr lang="en-US" dirty="0">
                <a:solidFill>
                  <a:schemeClr val="bg2"/>
                </a:solidFill>
              </a:rPr>
              <a:t>Principal VMware Engineer</a:t>
            </a:r>
          </a:p>
          <a:p>
            <a:r>
              <a:rPr lang="en-US"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https://linktr.ee/russellhamker</a:t>
            </a:r>
            <a:r>
              <a:rPr lang="en-US" dirty="0">
                <a:solidFill>
                  <a:schemeClr val="accent1">
                    <a:lumMod val="40000"/>
                    <a:lumOff val="60000"/>
                  </a:schemeClr>
                </a:solidFill>
              </a:rPr>
              <a:t> </a:t>
            </a:r>
          </a:p>
        </p:txBody>
      </p:sp>
      <p:sp>
        <p:nvSpPr>
          <p:cNvPr id="6" name="Text Placeholder 6">
            <a:extLst>
              <a:ext uri="{FF2B5EF4-FFF2-40B4-BE49-F238E27FC236}">
                <a16:creationId xmlns:a16="http://schemas.microsoft.com/office/drawing/2014/main" id="{C97A4100-A176-C4E9-C57D-2C5C2D951D70}"/>
              </a:ext>
            </a:extLst>
          </p:cNvPr>
          <p:cNvSpPr txBox="1">
            <a:spLocks/>
          </p:cNvSpPr>
          <p:nvPr/>
        </p:nvSpPr>
        <p:spPr>
          <a:xfrm>
            <a:off x="878987" y="4321352"/>
            <a:ext cx="3657600" cy="104695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      </a:t>
            </a:r>
            <a:r>
              <a:rPr lang="en-US" dirty="0">
                <a:solidFill>
                  <a:schemeClr val="bg2"/>
                </a:solidFill>
              </a:rPr>
              <a:t>Twitter: @butch7903 </a:t>
            </a:r>
            <a:r>
              <a:rPr lang="en-US" dirty="0">
                <a:solidFill>
                  <a:schemeClr val="accent1">
                    <a:lumMod val="40000"/>
                    <a:lumOff val="60000"/>
                  </a:schemeClr>
                </a:solidFill>
                <a:hlinkClick r:id="rId4">
                  <a:extLst>
                    <a:ext uri="{A12FA001-AC4F-418D-AE19-62706E023703}">
                      <ahyp:hlinkClr xmlns:ahyp="http://schemas.microsoft.com/office/drawing/2018/hyperlinkcolor" val="tx"/>
                    </a:ext>
                  </a:extLst>
                </a:hlinkClick>
              </a:rPr>
              <a:t>https://twitter.com/butch7903</a:t>
            </a:r>
            <a:br>
              <a:rPr lang="en-US" dirty="0">
                <a:solidFill>
                  <a:schemeClr val="tx1">
                    <a:lumMod val="75000"/>
                  </a:schemeClr>
                </a:solidFill>
              </a:rPr>
            </a:br>
            <a:endParaRPr lang="en-US" dirty="0">
              <a:solidFill>
                <a:schemeClr val="tx1">
                  <a:lumMod val="75000"/>
                </a:schemeClr>
              </a:solidFill>
            </a:endParaRPr>
          </a:p>
          <a:p>
            <a:r>
              <a:rPr lang="en-US" dirty="0">
                <a:solidFill>
                  <a:schemeClr val="tx1">
                    <a:lumMod val="75000"/>
                  </a:schemeClr>
                </a:solidFill>
              </a:rPr>
              <a:t>     </a:t>
            </a:r>
            <a:r>
              <a:rPr lang="en-US" dirty="0">
                <a:solidFill>
                  <a:schemeClr val="bg2"/>
                </a:solidFill>
              </a:rPr>
              <a:t>LinkedIn: </a:t>
            </a:r>
            <a:r>
              <a:rPr lang="en-US" dirty="0">
                <a:solidFill>
                  <a:schemeClr val="accent1">
                    <a:lumMod val="40000"/>
                    <a:lumOff val="60000"/>
                  </a:schemeClr>
                </a:solidFill>
                <a:hlinkClick r:id="rId5">
                  <a:extLst>
                    <a:ext uri="{A12FA001-AC4F-418D-AE19-62706E023703}">
                      <ahyp:hlinkClr xmlns:ahyp="http://schemas.microsoft.com/office/drawing/2018/hyperlinkcolor" val="tx"/>
                    </a:ext>
                  </a:extLst>
                </a:hlinkClick>
              </a:rPr>
              <a:t>https://www.linkedin.com/in/russhamker/</a:t>
            </a:r>
            <a:endParaRPr lang="en-US" dirty="0">
              <a:solidFill>
                <a:schemeClr val="accent1">
                  <a:lumMod val="40000"/>
                  <a:lumOff val="60000"/>
                </a:schemeClr>
              </a:solidFill>
            </a:endParaRPr>
          </a:p>
          <a:p>
            <a:endParaRPr lang="en-US" dirty="0">
              <a:solidFill>
                <a:schemeClr val="tx1">
                  <a:lumMod val="75000"/>
                </a:schemeClr>
              </a:solidFill>
            </a:endParaRPr>
          </a:p>
        </p:txBody>
      </p:sp>
      <p:pic>
        <p:nvPicPr>
          <p:cNvPr id="10" name="Picture 6" descr="Who Made That Twitter Bird? - The New York Times">
            <a:extLst>
              <a:ext uri="{FF2B5EF4-FFF2-40B4-BE49-F238E27FC236}">
                <a16:creationId xmlns:a16="http://schemas.microsoft.com/office/drawing/2014/main" id="{D5205AED-C61F-4A7D-88A0-A70F01A8F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66" y="4260960"/>
            <a:ext cx="480243" cy="3487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inkedin Logo Download Vector, 2020">
            <a:extLst>
              <a:ext uri="{FF2B5EF4-FFF2-40B4-BE49-F238E27FC236}">
                <a16:creationId xmlns:a16="http://schemas.microsoft.com/office/drawing/2014/main" id="{944964FA-4C76-DDFD-1D40-09326DF2B7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966" y="4769832"/>
            <a:ext cx="459445" cy="4594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GitHub logo PNG">
            <a:extLst>
              <a:ext uri="{FF2B5EF4-FFF2-40B4-BE49-F238E27FC236}">
                <a16:creationId xmlns:a16="http://schemas.microsoft.com/office/drawing/2014/main" id="{8A7A7A34-D9C2-E274-86CF-F171328F7C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378" y="3564160"/>
            <a:ext cx="1237529" cy="5013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6">
            <a:extLst>
              <a:ext uri="{FF2B5EF4-FFF2-40B4-BE49-F238E27FC236}">
                <a16:creationId xmlns:a16="http://schemas.microsoft.com/office/drawing/2014/main" id="{F22BB75C-3B73-1193-85FB-29EB99D87241}"/>
              </a:ext>
            </a:extLst>
          </p:cNvPr>
          <p:cNvSpPr txBox="1">
            <a:spLocks/>
          </p:cNvSpPr>
          <p:nvPr/>
        </p:nvSpPr>
        <p:spPr>
          <a:xfrm>
            <a:off x="1644803" y="3670181"/>
            <a:ext cx="3657600" cy="39530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accent1">
                    <a:lumMod val="40000"/>
                    <a:lumOff val="60000"/>
                  </a:schemeClr>
                </a:solidFill>
              </a:rPr>
              <a:t>      </a:t>
            </a:r>
            <a:r>
              <a:rPr lang="en-US" dirty="0">
                <a:solidFill>
                  <a:schemeClr val="accent1">
                    <a:lumMod val="40000"/>
                    <a:lumOff val="60000"/>
                  </a:schemeClr>
                </a:solidFill>
                <a:hlinkClick r:id="rId9">
                  <a:extLst>
                    <a:ext uri="{A12FA001-AC4F-418D-AE19-62706E023703}">
                      <ahyp:hlinkClr xmlns:ahyp="http://schemas.microsoft.com/office/drawing/2018/hyperlinkcolor" val="tx"/>
                    </a:ext>
                  </a:extLst>
                </a:hlinkClick>
              </a:rPr>
              <a:t>https://github.com/butch7903</a:t>
            </a:r>
            <a:br>
              <a:rPr lang="en-US" dirty="0">
                <a:solidFill>
                  <a:schemeClr val="accent1">
                    <a:lumMod val="40000"/>
                    <a:lumOff val="60000"/>
                  </a:schemeClr>
                </a:solidFill>
              </a:rPr>
            </a:br>
            <a:r>
              <a:rPr lang="en-US" dirty="0">
                <a:solidFill>
                  <a:schemeClr val="accent1">
                    <a:lumMod val="40000"/>
                    <a:lumOff val="60000"/>
                  </a:schemeClr>
                </a:solidFill>
              </a:rPr>
              <a:t>      </a:t>
            </a:r>
            <a:r>
              <a:rPr lang="en-US" u="sng" dirty="0">
                <a:solidFill>
                  <a:schemeClr val="accent1">
                    <a:lumMod val="40000"/>
                    <a:lumOff val="60000"/>
                  </a:schemeClr>
                </a:solidFill>
              </a:rPr>
              <a:t>https://github.com/guarddog-dev</a:t>
            </a:r>
            <a:br>
              <a:rPr lang="en-US" u="sng" dirty="0">
                <a:solidFill>
                  <a:schemeClr val="accent1">
                    <a:lumMod val="40000"/>
                    <a:lumOff val="60000"/>
                  </a:schemeClr>
                </a:solidFill>
              </a:rPr>
            </a:br>
            <a:br>
              <a:rPr lang="en-US" u="sng" dirty="0">
                <a:solidFill>
                  <a:schemeClr val="accent1">
                    <a:lumMod val="40000"/>
                    <a:lumOff val="60000"/>
                  </a:schemeClr>
                </a:solidFill>
              </a:rPr>
            </a:br>
            <a:endParaRPr lang="en-US" u="sng" dirty="0">
              <a:solidFill>
                <a:schemeClr val="accent1">
                  <a:lumMod val="40000"/>
                  <a:lumOff val="60000"/>
                </a:schemeClr>
              </a:solidFill>
            </a:endParaRPr>
          </a:p>
          <a:p>
            <a:endParaRPr lang="en-US" dirty="0">
              <a:solidFill>
                <a:schemeClr val="tx1">
                  <a:lumMod val="75000"/>
                </a:schemeClr>
              </a:solidFill>
            </a:endParaRPr>
          </a:p>
        </p:txBody>
      </p:sp>
      <p:sp>
        <p:nvSpPr>
          <p:cNvPr id="14" name="Subtitle 6">
            <a:extLst>
              <a:ext uri="{FF2B5EF4-FFF2-40B4-BE49-F238E27FC236}">
                <a16:creationId xmlns:a16="http://schemas.microsoft.com/office/drawing/2014/main" id="{706AA02D-C9B8-1176-C088-D84CB44281C1}"/>
              </a:ext>
            </a:extLst>
          </p:cNvPr>
          <p:cNvSpPr txBox="1">
            <a:spLocks/>
          </p:cNvSpPr>
          <p:nvPr/>
        </p:nvSpPr>
        <p:spPr>
          <a:xfrm>
            <a:off x="589107" y="5382990"/>
            <a:ext cx="6408402" cy="722447"/>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100000"/>
              </a:lnSpc>
              <a:spcBef>
                <a:spcPts val="1200"/>
              </a:spcBef>
              <a:buClr>
                <a:schemeClr val="tx1"/>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1200"/>
              </a:spcBef>
              <a:buClr>
                <a:schemeClr val="tx1"/>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1200"/>
              </a:spcBef>
              <a:buClr>
                <a:schemeClr val="tx1"/>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6pPr>
            <a:lvl7pPr marL="27432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7pPr>
            <a:lvl8pPr marL="32004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9pPr>
          </a:lstStyle>
          <a:p>
            <a:r>
              <a:rPr lang="en-US" dirty="0">
                <a:solidFill>
                  <a:schemeClr val="bg2"/>
                </a:solidFill>
              </a:rPr>
              <a:t>#vmwareexplore #CODE1554LV</a:t>
            </a:r>
          </a:p>
        </p:txBody>
      </p:sp>
      <p:pic>
        <p:nvPicPr>
          <p:cNvPr id="15" name="Graphic 14">
            <a:extLst>
              <a:ext uri="{FF2B5EF4-FFF2-40B4-BE49-F238E27FC236}">
                <a16:creationId xmlns:a16="http://schemas.microsoft.com/office/drawing/2014/main" id="{846FC2F4-97F9-38DD-49B5-6A157941609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60207" y="746348"/>
            <a:ext cx="5265231" cy="5265231"/>
          </a:xfrm>
          <a:prstGeom prst="rect">
            <a:avLst/>
          </a:prstGeom>
        </p:spPr>
      </p:pic>
    </p:spTree>
    <p:extLst>
      <p:ext uri="{BB962C8B-B14F-4D97-AF65-F5344CB8AC3E}">
        <p14:creationId xmlns:p14="http://schemas.microsoft.com/office/powerpoint/2010/main" val="218663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pPr marL="342900" indent="-342900">
              <a:buFont typeface="Wingdings" panose="05000000000000000000" pitchFamily="2" charset="2"/>
              <a:buChar char="§"/>
            </a:pPr>
            <a:r>
              <a:rPr lang="en-US" sz="2800" dirty="0">
                <a:solidFill>
                  <a:schemeClr val="accent1"/>
                </a:solidFill>
              </a:rPr>
              <a:t>VMware </a:t>
            </a:r>
            <a:r>
              <a:rPr lang="en-US" sz="2800" dirty="0" err="1">
                <a:solidFill>
                  <a:schemeClr val="accent1"/>
                </a:solidFill>
              </a:rPr>
              <a:t>PowerCLI</a:t>
            </a:r>
            <a:r>
              <a:rPr lang="en-US" sz="2800" dirty="0">
                <a:solidFill>
                  <a:schemeClr val="accent1"/>
                </a:solidFill>
              </a:rPr>
              <a:t> Hero’s</a:t>
            </a:r>
          </a:p>
          <a:p>
            <a:pPr marL="342900" indent="-342900">
              <a:buFont typeface="Wingdings" panose="05000000000000000000" pitchFamily="2" charset="2"/>
              <a:buChar char="§"/>
            </a:pPr>
            <a:r>
              <a:rPr lang="en-US" sz="2800" dirty="0">
                <a:solidFill>
                  <a:schemeClr val="accent1"/>
                </a:solidFill>
              </a:rPr>
              <a:t>PowerShell Basics</a:t>
            </a:r>
          </a:p>
          <a:p>
            <a:pPr marL="342900" indent="-342900">
              <a:buFont typeface="Wingdings" panose="05000000000000000000" pitchFamily="2" charset="2"/>
              <a:buChar char="§"/>
            </a:pPr>
            <a:r>
              <a:rPr lang="en-US" sz="2800" dirty="0">
                <a:solidFill>
                  <a:schemeClr val="accent1"/>
                </a:solidFill>
              </a:rPr>
              <a:t>VMware </a:t>
            </a:r>
            <a:r>
              <a:rPr lang="en-US" sz="2800" dirty="0" err="1">
                <a:solidFill>
                  <a:schemeClr val="accent1"/>
                </a:solidFill>
              </a:rPr>
              <a:t>vApps</a:t>
            </a:r>
            <a:endParaRPr lang="en-US" sz="2800" dirty="0">
              <a:solidFill>
                <a:schemeClr val="accent1"/>
              </a:solidFill>
            </a:endParaRPr>
          </a:p>
          <a:p>
            <a:pPr marL="342900" indent="-342900">
              <a:buFont typeface="Wingdings" panose="05000000000000000000" pitchFamily="2" charset="2"/>
              <a:buChar char="§"/>
            </a:pPr>
            <a:r>
              <a:rPr lang="en-US" sz="2800" dirty="0" err="1">
                <a:solidFill>
                  <a:schemeClr val="accent1"/>
                </a:solidFill>
              </a:rPr>
              <a:t>PowerCLI</a:t>
            </a:r>
            <a:r>
              <a:rPr lang="en-US" sz="2800" dirty="0">
                <a:solidFill>
                  <a:schemeClr val="accent1"/>
                </a:solidFill>
              </a:rPr>
              <a:t> </a:t>
            </a:r>
            <a:r>
              <a:rPr lang="en-US" sz="2800" dirty="0" err="1">
                <a:solidFill>
                  <a:schemeClr val="accent1"/>
                </a:solidFill>
              </a:rPr>
              <a:t>vApp</a:t>
            </a:r>
            <a:r>
              <a:rPr lang="en-US" sz="2800" dirty="0">
                <a:solidFill>
                  <a:schemeClr val="accent1"/>
                </a:solidFill>
              </a:rPr>
              <a:t> Backups / restores</a:t>
            </a:r>
          </a:p>
          <a:p>
            <a:pPr marL="342900" indent="-342900">
              <a:buFont typeface="Wingdings" panose="05000000000000000000" pitchFamily="2" charset="2"/>
              <a:buChar char="§"/>
            </a:pPr>
            <a:r>
              <a:rPr lang="en-US" sz="2800" dirty="0">
                <a:solidFill>
                  <a:schemeClr val="accent1"/>
                </a:solidFill>
              </a:rPr>
              <a:t>Demo</a:t>
            </a:r>
          </a:p>
          <a:p>
            <a:pPr marL="342900" indent="-342900">
              <a:buFont typeface="Wingdings" panose="05000000000000000000" pitchFamily="2" charset="2"/>
              <a:buChar char="§"/>
            </a:pPr>
            <a:r>
              <a:rPr lang="en-US" sz="2800" dirty="0">
                <a:solidFill>
                  <a:schemeClr val="accent1"/>
                </a:solidFill>
              </a:rPr>
              <a:t>VMware Skyline Overview</a:t>
            </a:r>
          </a:p>
          <a:p>
            <a:pPr marL="342900" indent="-342900">
              <a:buFont typeface="Wingdings" panose="05000000000000000000" pitchFamily="2" charset="2"/>
              <a:buChar char="§"/>
            </a:pPr>
            <a:r>
              <a:rPr lang="en-US" sz="2800" dirty="0">
                <a:solidFill>
                  <a:schemeClr val="accent1"/>
                </a:solidFill>
              </a:rPr>
              <a:t>The Code</a:t>
            </a:r>
          </a:p>
          <a:p>
            <a:pPr marL="342900" indent="-342900">
              <a:buFont typeface="Wingdings" panose="05000000000000000000" pitchFamily="2" charset="2"/>
              <a:buChar char="§"/>
            </a:pPr>
            <a:r>
              <a:rPr lang="en-US" sz="2800" dirty="0">
                <a:solidFill>
                  <a:schemeClr val="accent1"/>
                </a:solidFill>
              </a:rPr>
              <a:t>Demo</a:t>
            </a:r>
          </a:p>
        </p:txBody>
      </p:sp>
    </p:spTree>
    <p:extLst>
      <p:ext uri="{BB962C8B-B14F-4D97-AF65-F5344CB8AC3E}">
        <p14:creationId xmlns:p14="http://schemas.microsoft.com/office/powerpoint/2010/main" val="309172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9D28-96EC-2EFE-AC89-524B0B698CEA}"/>
              </a:ext>
            </a:extLst>
          </p:cNvPr>
          <p:cNvSpPr>
            <a:spLocks noGrp="1"/>
          </p:cNvSpPr>
          <p:nvPr>
            <p:ph type="title"/>
          </p:nvPr>
        </p:nvSpPr>
        <p:spPr/>
        <p:txBody>
          <a:bodyPr/>
          <a:lstStyle/>
          <a:p>
            <a:r>
              <a:rPr lang="en-US" sz="4000" dirty="0">
                <a:solidFill>
                  <a:schemeClr val="bg1"/>
                </a:solidFill>
              </a:rPr>
              <a:t>Please take </a:t>
            </a:r>
            <a:br>
              <a:rPr lang="en-US" sz="4000" dirty="0">
                <a:solidFill>
                  <a:schemeClr val="bg1"/>
                </a:solidFill>
              </a:rPr>
            </a:br>
            <a:r>
              <a:rPr lang="en-US" sz="4000" dirty="0">
                <a:solidFill>
                  <a:schemeClr val="bg1"/>
                </a:solidFill>
              </a:rPr>
              <a:t>your survey.</a:t>
            </a:r>
            <a:endParaRPr lang="en-US" sz="4000" dirty="0"/>
          </a:p>
        </p:txBody>
      </p:sp>
      <p:sp>
        <p:nvSpPr>
          <p:cNvPr id="3" name="Subtitle 2">
            <a:extLst>
              <a:ext uri="{FF2B5EF4-FFF2-40B4-BE49-F238E27FC236}">
                <a16:creationId xmlns:a16="http://schemas.microsoft.com/office/drawing/2014/main" id="{72AB6EE2-A795-0B32-903A-22365F29631E}"/>
              </a:ext>
            </a:extLst>
          </p:cNvPr>
          <p:cNvSpPr>
            <a:spLocks noGrp="1"/>
          </p:cNvSpPr>
          <p:nvPr>
            <p:ph type="subTitle" idx="10"/>
          </p:nvPr>
        </p:nvSpPr>
        <p:spPr/>
        <p:txBody>
          <a:bodyPr/>
          <a:lstStyle/>
          <a:p>
            <a:endParaRPr lang="en-US" dirty="0"/>
          </a:p>
        </p:txBody>
      </p:sp>
      <p:sp>
        <p:nvSpPr>
          <p:cNvPr id="4" name="TextBox 3">
            <a:extLst>
              <a:ext uri="{FF2B5EF4-FFF2-40B4-BE49-F238E27FC236}">
                <a16:creationId xmlns:a16="http://schemas.microsoft.com/office/drawing/2014/main" id="{1296680E-15AF-2278-3275-B47338D845B6}"/>
              </a:ext>
            </a:extLst>
          </p:cNvPr>
          <p:cNvSpPr txBox="1"/>
          <p:nvPr/>
        </p:nvSpPr>
        <p:spPr>
          <a:xfrm>
            <a:off x="588494"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bg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bg1"/>
                </a:solidFill>
                <a:latin typeface="Metropolis-Regular"/>
                <a:sym typeface="Metropolis-Regular"/>
                <a:rtl val="0"/>
              </a:rPr>
              <a:t>All Rights Reserved. The term “Broadcom” refers to Broadcom Inc. and/or its subsidiaries.</a:t>
            </a:r>
          </a:p>
        </p:txBody>
      </p:sp>
    </p:spTree>
    <p:extLst>
      <p:ext uri="{BB962C8B-B14F-4D97-AF65-F5344CB8AC3E}">
        <p14:creationId xmlns:p14="http://schemas.microsoft.com/office/powerpoint/2010/main" val="219807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9D28-96EC-2EFE-AC89-524B0B698CEA}"/>
              </a:ext>
            </a:extLst>
          </p:cNvPr>
          <p:cNvSpPr>
            <a:spLocks noGrp="1"/>
          </p:cNvSpPr>
          <p:nvPr>
            <p:ph type="title"/>
          </p:nvPr>
        </p:nvSpPr>
        <p:spPr>
          <a:xfrm>
            <a:off x="593766" y="3014482"/>
            <a:ext cx="5933158" cy="1229360"/>
          </a:xfrm>
        </p:spPr>
        <p:txBody>
          <a:bodyPr/>
          <a:lstStyle/>
          <a:p>
            <a:r>
              <a:rPr lang="en-US" sz="6000" dirty="0">
                <a:solidFill>
                  <a:schemeClr val="bg1"/>
                </a:solidFill>
              </a:rPr>
              <a:t>Thank You</a:t>
            </a:r>
            <a:endParaRPr lang="en-US" sz="6000" dirty="0"/>
          </a:p>
        </p:txBody>
      </p:sp>
      <p:sp>
        <p:nvSpPr>
          <p:cNvPr id="3" name="Subtitle 2">
            <a:extLst>
              <a:ext uri="{FF2B5EF4-FFF2-40B4-BE49-F238E27FC236}">
                <a16:creationId xmlns:a16="http://schemas.microsoft.com/office/drawing/2014/main" id="{24BA032B-EB3B-30B3-4A0C-F7F8E9F7E1F2}"/>
              </a:ext>
            </a:extLst>
          </p:cNvPr>
          <p:cNvSpPr>
            <a:spLocks noGrp="1"/>
          </p:cNvSpPr>
          <p:nvPr>
            <p:ph type="subTitle" idx="10"/>
          </p:nvPr>
        </p:nvSpPr>
        <p:spPr>
          <a:xfrm>
            <a:off x="593766" y="4389699"/>
            <a:ext cx="5933158" cy="700882"/>
          </a:xfrm>
        </p:spPr>
        <p:txBody>
          <a:bodyPr/>
          <a:lstStyle/>
          <a:p>
            <a:endParaRPr lang="en-US" dirty="0"/>
          </a:p>
        </p:txBody>
      </p:sp>
      <p:sp>
        <p:nvSpPr>
          <p:cNvPr id="4" name="TextBox 3">
            <a:extLst>
              <a:ext uri="{FF2B5EF4-FFF2-40B4-BE49-F238E27FC236}">
                <a16:creationId xmlns:a16="http://schemas.microsoft.com/office/drawing/2014/main" id="{21E80DEF-AAB8-394B-CDEF-171E89BE9920}"/>
              </a:ext>
            </a:extLst>
          </p:cNvPr>
          <p:cNvSpPr txBox="1"/>
          <p:nvPr/>
        </p:nvSpPr>
        <p:spPr>
          <a:xfrm>
            <a:off x="588494" y="6395860"/>
            <a:ext cx="3855223" cy="215444"/>
          </a:xfrm>
          <a:prstGeom prst="rect">
            <a:avLst/>
          </a:prstGeom>
          <a:noFill/>
        </p:spPr>
        <p:txBody>
          <a:bodyPr wrap="none" lIns="0" tIns="0" rIns="0" bIns="0" rtlCol="0">
            <a:spAutoFit/>
          </a:bodyPr>
          <a:lstStyle/>
          <a:p>
            <a:pPr algn="l">
              <a:lnSpc>
                <a:spcPct val="100000"/>
              </a:lnSpc>
            </a:pPr>
            <a:r>
              <a:rPr lang="en-US" sz="700" spc="0" baseline="0" dirty="0">
                <a:ln/>
                <a:solidFill>
                  <a:schemeClr val="bg1"/>
                </a:solidFill>
                <a:latin typeface="Metropolis-Regular"/>
                <a:sym typeface="Metropolis-Regular"/>
                <a:rtl val="0"/>
              </a:rPr>
              <a:t>Broadcom Proprietary and Confidential. Copyright © 2024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chemeClr val="bg1"/>
                </a:solidFill>
                <a:latin typeface="Metropolis-Regular"/>
                <a:sym typeface="Metropolis-Regular"/>
                <a:rtl val="0"/>
              </a:rPr>
              <a:t>All Rights Reserved. The term “Broadcom” refers to Broadcom Inc. and/or its subsidiaries.</a:t>
            </a:r>
          </a:p>
        </p:txBody>
      </p:sp>
    </p:spTree>
    <p:extLst>
      <p:ext uri="{BB962C8B-B14F-4D97-AF65-F5344CB8AC3E}">
        <p14:creationId xmlns:p14="http://schemas.microsoft.com/office/powerpoint/2010/main" val="414071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935702"/>
            <a:ext cx="10840860" cy="5236500"/>
          </a:xfrm>
        </p:spPr>
        <p:txBody>
          <a:bodyPr/>
          <a:lstStyle/>
          <a:p>
            <a:r>
              <a:rPr lang="en-US" dirty="0"/>
              <a:t>Demo playback requires HEVC Codecs</a:t>
            </a:r>
          </a:p>
          <a:p>
            <a:pPr>
              <a:buNone/>
            </a:pPr>
            <a:r>
              <a:rPr lang="en-US" dirty="0"/>
              <a:t>To install:</a:t>
            </a:r>
          </a:p>
          <a:p>
            <a:pPr marL="342900" indent="-342900">
              <a:buFont typeface="Arial" panose="020B0604020202020204" pitchFamily="34" charset="0"/>
              <a:buChar char="•"/>
            </a:pPr>
            <a:r>
              <a:rPr lang="en-US" dirty="0"/>
              <a:t>Windows: </a:t>
            </a:r>
          </a:p>
          <a:p>
            <a:pPr marL="800100" lvl="1" indent="-342900"/>
            <a:r>
              <a:rPr lang="en-US" b="0" i="1" dirty="0">
                <a:solidFill>
                  <a:srgbClr val="333333"/>
                </a:solidFill>
                <a:effectLst/>
              </a:rPr>
              <a:t>Via PowerShell: start </a:t>
            </a:r>
            <a:r>
              <a:rPr lang="en-US" b="0" i="1" dirty="0" err="1">
                <a:solidFill>
                  <a:srgbClr val="333333"/>
                </a:solidFill>
                <a:effectLst/>
              </a:rPr>
              <a:t>ms</a:t>
            </a:r>
            <a:r>
              <a:rPr lang="en-US" b="0" i="1" dirty="0">
                <a:solidFill>
                  <a:srgbClr val="333333"/>
                </a:solidFill>
                <a:effectLst/>
              </a:rPr>
              <a:t>-windows-store://</a:t>
            </a:r>
            <a:r>
              <a:rPr lang="en-US" b="0" i="1" dirty="0" err="1">
                <a:solidFill>
                  <a:srgbClr val="333333"/>
                </a:solidFill>
                <a:effectLst/>
              </a:rPr>
              <a:t>pdp</a:t>
            </a:r>
            <a:r>
              <a:rPr lang="en-US" b="0" i="1" dirty="0">
                <a:solidFill>
                  <a:srgbClr val="333333"/>
                </a:solidFill>
                <a:effectLst/>
              </a:rPr>
              <a:t>/?</a:t>
            </a:r>
            <a:r>
              <a:rPr lang="en-US" b="0" i="1" dirty="0" err="1">
                <a:solidFill>
                  <a:srgbClr val="333333"/>
                </a:solidFill>
                <a:effectLst/>
              </a:rPr>
              <a:t>ProductId</a:t>
            </a:r>
            <a:r>
              <a:rPr lang="en-US" b="0" i="1" dirty="0">
                <a:solidFill>
                  <a:srgbClr val="333333"/>
                </a:solidFill>
                <a:effectLst/>
              </a:rPr>
              <a:t>=9n4wgh0z6vhq</a:t>
            </a:r>
          </a:p>
          <a:p>
            <a:pPr marL="800100" lvl="1" indent="-342900"/>
            <a:r>
              <a:rPr lang="en-US" i="1" dirty="0">
                <a:solidFill>
                  <a:srgbClr val="333333"/>
                </a:solidFill>
              </a:rPr>
              <a:t>Install free codec pack for HEVC</a:t>
            </a:r>
            <a:endParaRPr lang="en-US" dirty="0">
              <a:solidFill>
                <a:srgbClr val="333333"/>
              </a:solidFill>
            </a:endParaRPr>
          </a:p>
          <a:p>
            <a:pPr marL="342900" indent="-342900">
              <a:buFont typeface="Arial" panose="020B0604020202020204" pitchFamily="34" charset="0"/>
              <a:buChar char="•"/>
            </a:pPr>
            <a:r>
              <a:rPr lang="en-US" dirty="0"/>
              <a:t>MAC:</a:t>
            </a:r>
          </a:p>
          <a:p>
            <a:pPr marL="800100" lvl="1" indent="-342900"/>
            <a:r>
              <a:rPr lang="en-US" dirty="0">
                <a:hlinkClick r:id="rId3"/>
              </a:rPr>
              <a:t>https://download.divx.com/stable/divx/DivXInstaller.dmg</a:t>
            </a:r>
            <a:endParaRPr lang="en-US" dirty="0"/>
          </a:p>
          <a:p>
            <a:pPr marL="800100" lvl="1" indent="-342900"/>
            <a:r>
              <a:rPr lang="en-US" dirty="0"/>
              <a:t>Install dmg file</a:t>
            </a:r>
          </a:p>
          <a:p>
            <a:pPr marL="800100" lvl="1" indent="-342900"/>
            <a:endParaRPr lang="en-US" dirty="0"/>
          </a:p>
          <a:p>
            <a:pPr marL="342900" indent="-342900"/>
            <a:endParaRPr lang="en-US"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HEVC Codec for Presentation</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5859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0A9D78E-EE28-4824-733B-ABD837F8F78C}"/>
              </a:ext>
            </a:extLst>
          </p:cNvPr>
          <p:cNvSpPr txBox="1">
            <a:spLocks/>
          </p:cNvSpPr>
          <p:nvPr/>
        </p:nvSpPr>
        <p:spPr>
          <a:xfrm>
            <a:off x="616505" y="316773"/>
            <a:ext cx="11001004" cy="3810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US" dirty="0"/>
              <a:t>VMware </a:t>
            </a:r>
            <a:r>
              <a:rPr lang="en-US" dirty="0" err="1"/>
              <a:t>PowerCLI</a:t>
            </a:r>
            <a:r>
              <a:rPr lang="en-US" dirty="0"/>
              <a:t> Hero’s</a:t>
            </a:r>
          </a:p>
        </p:txBody>
      </p:sp>
      <p:sp>
        <p:nvSpPr>
          <p:cNvPr id="6" name="Subtitle 1">
            <a:extLst>
              <a:ext uri="{FF2B5EF4-FFF2-40B4-BE49-F238E27FC236}">
                <a16:creationId xmlns:a16="http://schemas.microsoft.com/office/drawing/2014/main" id="{4FA8C9CE-4BBA-10F7-7275-D36700773F43}"/>
              </a:ext>
            </a:extLst>
          </p:cNvPr>
          <p:cNvSpPr txBox="1">
            <a:spLocks/>
          </p:cNvSpPr>
          <p:nvPr/>
        </p:nvSpPr>
        <p:spPr>
          <a:xfrm>
            <a:off x="579809" y="839357"/>
            <a:ext cx="10987947" cy="24774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200"/>
              </a:spcAft>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1200"/>
              </a:spcAft>
              <a:buClr>
                <a:schemeClr val="bg2">
                  <a:lumMod val="25000"/>
                </a:schemeClr>
              </a:buClr>
              <a:buSzPct val="90000"/>
              <a:buFont typeface="Camphor Std" panose="020B0504030404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None/>
              <a:tabLst/>
              <a:defRPr sz="1600" kern="1200">
                <a:solidFill>
                  <a:schemeClr val="tx1"/>
                </a:solidFill>
                <a:latin typeface="+mn-lt"/>
                <a:ea typeface="+mn-ea"/>
                <a:cs typeface="+mn-cs"/>
              </a:defRPr>
            </a:lvl6pPr>
            <a:lvl7pPr marL="2743200" indent="0" algn="ctr" defTabSz="914400" rtl="0" eaLnBrk="1" latinLnBrk="0" hangingPunct="1">
              <a:lnSpc>
                <a:spcPct val="100000"/>
              </a:lnSpc>
              <a:spcBef>
                <a:spcPts val="0"/>
              </a:spcBef>
              <a:spcAft>
                <a:spcPts val="1200"/>
              </a:spcAft>
              <a:buClr>
                <a:schemeClr val="bg2">
                  <a:lumMod val="25000"/>
                </a:schemeClr>
              </a:buClr>
              <a:buSzPct val="90000"/>
              <a:buFont typeface="System Font Regular"/>
              <a:buNone/>
              <a:tabLst/>
              <a:defRPr sz="1600" kern="1200">
                <a:solidFill>
                  <a:schemeClr val="tx1"/>
                </a:solidFill>
                <a:latin typeface="+mn-lt"/>
                <a:ea typeface="+mn-ea"/>
                <a:cs typeface="+mn-cs"/>
              </a:defRPr>
            </a:lvl7pPr>
            <a:lvl8pPr marL="3200400" indent="0" algn="ctr" defTabSz="914400" rtl="0" eaLnBrk="1" latinLnBrk="0" hangingPunct="1">
              <a:lnSpc>
                <a:spcPct val="100000"/>
              </a:lnSpc>
              <a:spcBef>
                <a:spcPts val="0"/>
              </a:spcBef>
              <a:spcAft>
                <a:spcPts val="1200"/>
              </a:spcAft>
              <a:buClr>
                <a:schemeClr val="bg2">
                  <a:lumMod val="25000"/>
                </a:schemeClr>
              </a:buClr>
              <a:buSzPct val="90000"/>
              <a:buFont typeface="Arial" panose="020B0604020202020204" pitchFamily="34" charset="0"/>
              <a:buNone/>
              <a:tabLst/>
              <a:defRPr sz="1600" kern="1200">
                <a:solidFill>
                  <a:schemeClr val="tx1"/>
                </a:solidFill>
                <a:latin typeface="+mn-lt"/>
                <a:ea typeface="+mn-ea"/>
                <a:cs typeface="+mn-cs"/>
              </a:defRPr>
            </a:lvl8pPr>
            <a:lvl9pPr marL="3657600" indent="0" algn="ctr" defTabSz="914400" rtl="0" eaLnBrk="1" latinLnBrk="0" hangingPunct="1">
              <a:lnSpc>
                <a:spcPct val="100000"/>
              </a:lnSpc>
              <a:spcBef>
                <a:spcPts val="0"/>
              </a:spcBef>
              <a:spcAft>
                <a:spcPts val="1200"/>
              </a:spcAft>
              <a:buClr>
                <a:schemeClr val="bg2">
                  <a:lumMod val="25000"/>
                </a:schemeClr>
              </a:buClr>
              <a:buSzPct val="90000"/>
              <a:buFont typeface="System Font Regular"/>
              <a:buNone/>
              <a:tabLst/>
              <a:defRPr sz="1600" kern="1200">
                <a:solidFill>
                  <a:schemeClr val="tx1"/>
                </a:solidFill>
                <a:latin typeface="+mn-lt"/>
                <a:ea typeface="+mn-ea"/>
                <a:cs typeface="+mn-cs"/>
              </a:defRPr>
            </a:lvl9pPr>
          </a:lstStyle>
          <a:p>
            <a:r>
              <a:rPr lang="en-US"/>
              <a:t> </a:t>
            </a:r>
            <a:endParaRPr lang="en-US" dirty="0"/>
          </a:p>
        </p:txBody>
      </p:sp>
      <p:pic>
        <p:nvPicPr>
          <p:cNvPr id="7" name="Picture 2" descr="Image">
            <a:extLst>
              <a:ext uri="{FF2B5EF4-FFF2-40B4-BE49-F238E27FC236}">
                <a16:creationId xmlns:a16="http://schemas.microsoft.com/office/drawing/2014/main" id="{910D7D0D-CAC1-C567-47F6-21484282F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866" y="988043"/>
            <a:ext cx="1372601" cy="1372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a:extLst>
              <a:ext uri="{FF2B5EF4-FFF2-40B4-BE49-F238E27FC236}">
                <a16:creationId xmlns:a16="http://schemas.microsoft.com/office/drawing/2014/main" id="{BBE1744F-4AD7-9615-C737-D645A2556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134" y="944637"/>
            <a:ext cx="1372602" cy="137260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6">
            <a:extLst>
              <a:ext uri="{FF2B5EF4-FFF2-40B4-BE49-F238E27FC236}">
                <a16:creationId xmlns:a16="http://schemas.microsoft.com/office/drawing/2014/main" id="{726FF9BE-40BA-87AC-F3F1-9ED75F209F1F}"/>
              </a:ext>
            </a:extLst>
          </p:cNvPr>
          <p:cNvSpPr txBox="1">
            <a:spLocks/>
          </p:cNvSpPr>
          <p:nvPr/>
        </p:nvSpPr>
        <p:spPr>
          <a:xfrm>
            <a:off x="8222960" y="944637"/>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Alan </a:t>
            </a:r>
            <a:r>
              <a:rPr lang="en-US" dirty="0" err="1"/>
              <a:t>Renouf</a:t>
            </a:r>
            <a:endParaRPr lang="en-US" dirty="0"/>
          </a:p>
          <a:p>
            <a:pPr algn="l"/>
            <a:r>
              <a:rPr lang="en-US" b="0" i="0" dirty="0">
                <a:solidFill>
                  <a:srgbClr val="0F1419"/>
                </a:solidFill>
                <a:effectLst/>
              </a:rPr>
              <a:t>Advanced Projects Lead at VMware</a:t>
            </a:r>
          </a:p>
          <a:p>
            <a:pPr algn="l" rtl="0"/>
            <a:r>
              <a:rPr lang="en-US" b="0" i="0" dirty="0">
                <a:solidFill>
                  <a:schemeClr val="bg2">
                    <a:lumMod val="50000"/>
                  </a:schemeClr>
                </a:solidFill>
                <a:effectLst/>
                <a:latin typeface="TwitterChirp"/>
              </a:rPr>
              <a:t>@alanrenouf</a:t>
            </a:r>
          </a:p>
        </p:txBody>
      </p:sp>
      <p:pic>
        <p:nvPicPr>
          <p:cNvPr id="10" name="Picture 8" descr="Image">
            <a:extLst>
              <a:ext uri="{FF2B5EF4-FFF2-40B4-BE49-F238E27FC236}">
                <a16:creationId xmlns:a16="http://schemas.microsoft.com/office/drawing/2014/main" id="{18478250-D32C-4E9F-F509-37FAC1AC5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09" y="2742699"/>
            <a:ext cx="1372601" cy="137260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6">
            <a:extLst>
              <a:ext uri="{FF2B5EF4-FFF2-40B4-BE49-F238E27FC236}">
                <a16:creationId xmlns:a16="http://schemas.microsoft.com/office/drawing/2014/main" id="{28BE2B91-FB36-5513-FA12-20B3DAB8FB20}"/>
              </a:ext>
            </a:extLst>
          </p:cNvPr>
          <p:cNvSpPr txBox="1">
            <a:spLocks/>
          </p:cNvSpPr>
          <p:nvPr/>
        </p:nvSpPr>
        <p:spPr>
          <a:xfrm>
            <a:off x="2194635" y="2742698"/>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Cormac Hogan</a:t>
            </a:r>
          </a:p>
          <a:p>
            <a:pPr algn="l"/>
            <a:r>
              <a:rPr lang="en-US" b="0" i="0" dirty="0">
                <a:effectLst/>
              </a:rPr>
              <a:t>Chief Technologist at VMware</a:t>
            </a:r>
          </a:p>
          <a:p>
            <a:pPr algn="l" rtl="0"/>
            <a:r>
              <a:rPr lang="en-US" b="0" i="0" dirty="0">
                <a:solidFill>
                  <a:schemeClr val="bg2">
                    <a:lumMod val="50000"/>
                  </a:schemeClr>
                </a:solidFill>
                <a:effectLst/>
                <a:latin typeface="TwitterChirp"/>
              </a:rPr>
              <a:t>@CormacJHogan</a:t>
            </a:r>
          </a:p>
        </p:txBody>
      </p:sp>
      <p:pic>
        <p:nvPicPr>
          <p:cNvPr id="12" name="Picture 10">
            <a:extLst>
              <a:ext uri="{FF2B5EF4-FFF2-40B4-BE49-F238E27FC236}">
                <a16:creationId xmlns:a16="http://schemas.microsoft.com/office/drawing/2014/main" id="{4637D28F-FA54-CDF5-59DB-109E87631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2999" y="2742698"/>
            <a:ext cx="1042871" cy="137260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6">
            <a:extLst>
              <a:ext uri="{FF2B5EF4-FFF2-40B4-BE49-F238E27FC236}">
                <a16:creationId xmlns:a16="http://schemas.microsoft.com/office/drawing/2014/main" id="{A4DEC44B-064A-307F-BA3F-071FB7AE4ADE}"/>
              </a:ext>
            </a:extLst>
          </p:cNvPr>
          <p:cNvSpPr txBox="1">
            <a:spLocks/>
          </p:cNvSpPr>
          <p:nvPr/>
        </p:nvSpPr>
        <p:spPr>
          <a:xfrm>
            <a:off x="8222960" y="2742697"/>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Luc </a:t>
            </a:r>
            <a:r>
              <a:rPr lang="en-US" dirty="0" err="1"/>
              <a:t>Dekens</a:t>
            </a:r>
            <a:endParaRPr lang="en-US" dirty="0"/>
          </a:p>
          <a:p>
            <a:pPr algn="l"/>
            <a:r>
              <a:rPr lang="en-US" b="0" i="0" dirty="0" err="1">
                <a:effectLst/>
              </a:rPr>
              <a:t>vExpert</a:t>
            </a:r>
            <a:r>
              <a:rPr lang="en-US" b="0" i="0" dirty="0">
                <a:effectLst/>
              </a:rPr>
              <a:t> 2009-2022/ Co-author VMware vSphere </a:t>
            </a:r>
            <a:r>
              <a:rPr lang="en-US" b="0" i="0" dirty="0" err="1">
                <a:effectLst/>
              </a:rPr>
              <a:t>PowerCLI</a:t>
            </a:r>
            <a:r>
              <a:rPr lang="en-US" b="0" i="0" dirty="0">
                <a:effectLst/>
              </a:rPr>
              <a:t> </a:t>
            </a:r>
            <a:r>
              <a:rPr lang="en-US" b="0" i="0" dirty="0">
                <a:solidFill>
                  <a:schemeClr val="bg2">
                    <a:lumMod val="50000"/>
                  </a:schemeClr>
                </a:solidFill>
                <a:effectLst/>
                <a:latin typeface="TwitterChirp"/>
              </a:rPr>
              <a:t>@LucD22</a:t>
            </a:r>
          </a:p>
        </p:txBody>
      </p:sp>
      <p:sp>
        <p:nvSpPr>
          <p:cNvPr id="14" name="Content Placeholder 6">
            <a:extLst>
              <a:ext uri="{FF2B5EF4-FFF2-40B4-BE49-F238E27FC236}">
                <a16:creationId xmlns:a16="http://schemas.microsoft.com/office/drawing/2014/main" id="{CE965B64-2209-6A34-8240-0C05CEED192A}"/>
              </a:ext>
            </a:extLst>
          </p:cNvPr>
          <p:cNvSpPr txBox="1">
            <a:spLocks/>
          </p:cNvSpPr>
          <p:nvPr/>
        </p:nvSpPr>
        <p:spPr>
          <a:xfrm>
            <a:off x="5766319" y="4596138"/>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None/>
            </a:pPr>
            <a:r>
              <a:rPr lang="en-US" dirty="0" err="1"/>
              <a:t>Vladan</a:t>
            </a:r>
            <a:r>
              <a:rPr lang="en-US" dirty="0"/>
              <a:t> </a:t>
            </a:r>
            <a:r>
              <a:rPr lang="en-US" dirty="0" err="1"/>
              <a:t>Seget</a:t>
            </a:r>
            <a:endParaRPr lang="en-US" dirty="0"/>
          </a:p>
          <a:p>
            <a:pPr>
              <a:buNone/>
            </a:pPr>
            <a:r>
              <a:rPr lang="en-US" dirty="0">
                <a:solidFill>
                  <a:srgbClr val="0F1419"/>
                </a:solidFill>
              </a:rPr>
              <a:t>Founder and Executive Editor of ESX Virtualization Blog</a:t>
            </a:r>
          </a:p>
          <a:p>
            <a:pPr>
              <a:buNone/>
            </a:pPr>
            <a:r>
              <a:rPr lang="en-US" dirty="0">
                <a:solidFill>
                  <a:schemeClr val="bg2">
                    <a:lumMod val="50000"/>
                  </a:schemeClr>
                </a:solidFill>
                <a:latin typeface="TwitterChirp"/>
              </a:rPr>
              <a:t>@vladan</a:t>
            </a:r>
            <a:endParaRPr lang="en-US" b="0" i="0" dirty="0">
              <a:solidFill>
                <a:schemeClr val="bg2">
                  <a:lumMod val="50000"/>
                </a:schemeClr>
              </a:solidFill>
              <a:effectLst/>
              <a:latin typeface="TwitterChirp"/>
            </a:endParaRPr>
          </a:p>
        </p:txBody>
      </p:sp>
      <p:sp>
        <p:nvSpPr>
          <p:cNvPr id="15" name="Content Placeholder 6">
            <a:extLst>
              <a:ext uri="{FF2B5EF4-FFF2-40B4-BE49-F238E27FC236}">
                <a16:creationId xmlns:a16="http://schemas.microsoft.com/office/drawing/2014/main" id="{AC01BDEE-95B7-A341-DBB9-39EDD8F265DC}"/>
              </a:ext>
            </a:extLst>
          </p:cNvPr>
          <p:cNvSpPr txBox="1">
            <a:spLocks/>
          </p:cNvSpPr>
          <p:nvPr/>
        </p:nvSpPr>
        <p:spPr>
          <a:xfrm>
            <a:off x="2194635" y="1031446"/>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William Lam</a:t>
            </a:r>
          </a:p>
          <a:p>
            <a:pPr algn="l"/>
            <a:r>
              <a:rPr lang="en-US" b="0" i="0" dirty="0">
                <a:solidFill>
                  <a:srgbClr val="0F1419"/>
                </a:solidFill>
                <a:effectLst/>
              </a:rPr>
              <a:t>Senior Staff Solution Architect</a:t>
            </a:r>
          </a:p>
          <a:p>
            <a:pPr algn="l"/>
            <a:r>
              <a:rPr lang="en-US" b="0" i="0" dirty="0">
                <a:solidFill>
                  <a:schemeClr val="bg2">
                    <a:lumMod val="50000"/>
                  </a:schemeClr>
                </a:solidFill>
                <a:effectLst/>
                <a:latin typeface="TwitterChirp"/>
              </a:rPr>
              <a:t>@lamw</a:t>
            </a:r>
          </a:p>
        </p:txBody>
      </p:sp>
      <p:pic>
        <p:nvPicPr>
          <p:cNvPr id="16" name="Picture 15" descr="Image">
            <a:extLst>
              <a:ext uri="{FF2B5EF4-FFF2-40B4-BE49-F238E27FC236}">
                <a16:creationId xmlns:a16="http://schemas.microsoft.com/office/drawing/2014/main" id="{A59F1CC9-14C6-CEB1-F66F-0A56C78399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4037" y="4646042"/>
            <a:ext cx="1372601" cy="137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58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The Basics</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pPr>
              <a:buNone/>
            </a:pPr>
            <a:r>
              <a:rPr lang="en-US" sz="2000" dirty="0"/>
              <a:t>PowerShell is an object-oriented programming language invented by Jeffrey </a:t>
            </a:r>
            <a:r>
              <a:rPr lang="en-US" sz="2000" dirty="0" err="1"/>
              <a:t>Snover</a:t>
            </a:r>
            <a:r>
              <a:rPr lang="en-US" sz="2000" dirty="0"/>
              <a:t> at Microsoft. </a:t>
            </a:r>
          </a:p>
          <a:p>
            <a:pPr>
              <a:buNone/>
            </a:pPr>
            <a:r>
              <a:rPr lang="en-US" sz="2000" dirty="0"/>
              <a:t> It is a cross-platform (Windows, Linux, and macOS) automation and configuration tool/framework that works well with your existing tools and is optimized for dealing with structured data (e.g. JSON, CSV, XML, etc.), REST APIs, and object models. It includes a command-line shell, an associated scripting language and a framework for processing cmdlets.</a:t>
            </a:r>
          </a:p>
          <a:p>
            <a:pPr>
              <a:buNone/>
            </a:pPr>
            <a:r>
              <a:rPr lang="en-US" sz="2000" dirty="0"/>
              <a:t>VMware took great interest as vCenter used to run on Windows</a:t>
            </a:r>
          </a:p>
          <a:p>
            <a:pPr>
              <a:buNone/>
            </a:pPr>
            <a:r>
              <a:rPr lang="en-US" sz="2000" dirty="0"/>
              <a:t>PowerShell converts API calls to cmdlets (</a:t>
            </a:r>
            <a:r>
              <a:rPr lang="en-US" sz="2000" dirty="0" err="1"/>
              <a:t>commandlets</a:t>
            </a:r>
            <a:r>
              <a:rPr lang="en-US" sz="2000" dirty="0"/>
              <a:t>)</a:t>
            </a:r>
          </a:p>
          <a:p>
            <a:pPr>
              <a:buNone/>
            </a:pPr>
            <a:r>
              <a:rPr lang="en-US" sz="2000" dirty="0"/>
              <a:t>PowerShell modules are a set of cmdlets that allow you to do things</a:t>
            </a:r>
          </a:p>
        </p:txBody>
      </p:sp>
    </p:spTree>
    <p:extLst>
      <p:ext uri="{BB962C8B-B14F-4D97-AF65-F5344CB8AC3E}">
        <p14:creationId xmlns:p14="http://schemas.microsoft.com/office/powerpoint/2010/main" val="20676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Types of Commands</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pPr>
              <a:buNone/>
            </a:pPr>
            <a:r>
              <a:rPr lang="en-US" sz="2000" dirty="0"/>
              <a:t>Examples:</a:t>
            </a:r>
          </a:p>
          <a:p>
            <a:pPr marL="342900" indent="-342900">
              <a:buFont typeface="Wingdings" panose="05000000000000000000" pitchFamily="2" charset="2"/>
              <a:buChar char="§"/>
            </a:pPr>
            <a:r>
              <a:rPr lang="en-US" sz="2000" dirty="0"/>
              <a:t>Get</a:t>
            </a:r>
          </a:p>
          <a:p>
            <a:pPr marL="342900" indent="-342900">
              <a:buFont typeface="Wingdings" panose="05000000000000000000" pitchFamily="2" charset="2"/>
              <a:buChar char="§"/>
            </a:pPr>
            <a:r>
              <a:rPr lang="en-US" sz="2000" dirty="0"/>
              <a:t>Set</a:t>
            </a:r>
          </a:p>
          <a:p>
            <a:pPr marL="342900" indent="-342900">
              <a:buFont typeface="Wingdings" panose="05000000000000000000" pitchFamily="2" charset="2"/>
              <a:buChar char="§"/>
            </a:pPr>
            <a:r>
              <a:rPr lang="en-US" sz="2000" dirty="0"/>
              <a:t>Remove</a:t>
            </a:r>
          </a:p>
          <a:p>
            <a:pPr marL="342900" indent="-342900">
              <a:buFont typeface="Wingdings" panose="05000000000000000000" pitchFamily="2" charset="2"/>
              <a:buChar char="§"/>
            </a:pPr>
            <a:r>
              <a:rPr lang="en-US" sz="2000" dirty="0"/>
              <a:t>Restart</a:t>
            </a:r>
          </a:p>
          <a:p>
            <a:pPr marL="342900" indent="-342900">
              <a:buFont typeface="Wingdings" panose="05000000000000000000" pitchFamily="2" charset="2"/>
              <a:buChar char="§"/>
            </a:pPr>
            <a:r>
              <a:rPr lang="en-US" sz="2000" dirty="0"/>
              <a:t>Import/Export</a:t>
            </a:r>
          </a:p>
          <a:p>
            <a:pPr marL="342900" indent="-342900">
              <a:buFont typeface="Wingdings" panose="05000000000000000000" pitchFamily="2" charset="2"/>
              <a:buChar char="§"/>
            </a:pPr>
            <a:r>
              <a:rPr lang="en-US" sz="2000" dirty="0"/>
              <a:t>Clear</a:t>
            </a:r>
          </a:p>
        </p:txBody>
      </p:sp>
    </p:spTree>
    <p:extLst>
      <p:ext uri="{BB962C8B-B14F-4D97-AF65-F5344CB8AC3E}">
        <p14:creationId xmlns:p14="http://schemas.microsoft.com/office/powerpoint/2010/main" val="16936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PowerShell Gallery</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8" name="Content Placeholder 6">
            <a:extLst>
              <a:ext uri="{FF2B5EF4-FFF2-40B4-BE49-F238E27FC236}">
                <a16:creationId xmlns:a16="http://schemas.microsoft.com/office/drawing/2014/main" id="{D57FFDF5-B33D-F73B-FF24-E7B19FDBF985}"/>
              </a:ext>
            </a:extLst>
          </p:cNvPr>
          <p:cNvSpPr>
            <a:spLocks noGrp="1"/>
          </p:cNvSpPr>
          <p:nvPr>
            <p:ph sz="quarter" idx="14"/>
          </p:nvPr>
        </p:nvSpPr>
        <p:spPr>
          <a:xfrm>
            <a:off x="616505" y="1600201"/>
            <a:ext cx="10972800" cy="4572000"/>
          </a:xfrm>
        </p:spPr>
        <p:txBody>
          <a:bodyPr/>
          <a:lstStyle/>
          <a:p>
            <a:pPr>
              <a:buNone/>
            </a:pPr>
            <a:r>
              <a:rPr lang="en-US" sz="3200" dirty="0"/>
              <a:t>The Site to get most PowerShell Modules:</a:t>
            </a:r>
          </a:p>
          <a:p>
            <a:pPr>
              <a:buNone/>
            </a:pPr>
            <a:r>
              <a:rPr lang="en-US" sz="3200" dirty="0">
                <a:hlinkClick r:id="rId2"/>
              </a:rPr>
              <a:t>https://www.powershellgallery.com</a:t>
            </a:r>
            <a:r>
              <a:rPr lang="en-US" sz="3200" dirty="0"/>
              <a:t> </a:t>
            </a:r>
          </a:p>
        </p:txBody>
      </p:sp>
      <p:pic>
        <p:nvPicPr>
          <p:cNvPr id="9" name="Picture 8">
            <a:extLst>
              <a:ext uri="{FF2B5EF4-FFF2-40B4-BE49-F238E27FC236}">
                <a16:creationId xmlns:a16="http://schemas.microsoft.com/office/drawing/2014/main" id="{135DCBA8-6FC3-25B2-1CDF-77F698A2699E}"/>
              </a:ext>
            </a:extLst>
          </p:cNvPr>
          <p:cNvPicPr>
            <a:picLocks noChangeAspect="1"/>
          </p:cNvPicPr>
          <p:nvPr/>
        </p:nvPicPr>
        <p:blipFill>
          <a:blip r:embed="rId3"/>
          <a:stretch>
            <a:fillRect/>
          </a:stretch>
        </p:blipFill>
        <p:spPr>
          <a:xfrm>
            <a:off x="1253797" y="2733196"/>
            <a:ext cx="9345329" cy="3439005"/>
          </a:xfrm>
          <a:prstGeom prst="rect">
            <a:avLst/>
          </a:prstGeom>
        </p:spPr>
      </p:pic>
    </p:spTree>
    <p:extLst>
      <p:ext uri="{BB962C8B-B14F-4D97-AF65-F5344CB8AC3E}">
        <p14:creationId xmlns:p14="http://schemas.microsoft.com/office/powerpoint/2010/main" val="389985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File Types</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endParaRPr lang="en-US"/>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r>
              <a:rPr lang="en-US" sz="2800" dirty="0">
                <a:solidFill>
                  <a:schemeClr val="accent2"/>
                </a:solidFill>
              </a:rPr>
              <a:t>Different File Types for PowerShell</a:t>
            </a:r>
          </a:p>
          <a:p>
            <a:r>
              <a:rPr lang="en-US" dirty="0" err="1"/>
              <a:t>Powershell</a:t>
            </a:r>
            <a:r>
              <a:rPr lang="en-US" dirty="0"/>
              <a:t> Scripts (*.ps1)</a:t>
            </a:r>
          </a:p>
          <a:p>
            <a:r>
              <a:rPr lang="en-US" dirty="0" err="1"/>
              <a:t>Powershell</a:t>
            </a:r>
            <a:r>
              <a:rPr lang="en-US" dirty="0"/>
              <a:t> Modules (*.psm1)</a:t>
            </a:r>
          </a:p>
          <a:p>
            <a:r>
              <a:rPr lang="en-US" dirty="0" err="1"/>
              <a:t>Powershell</a:t>
            </a:r>
            <a:r>
              <a:rPr lang="en-US" dirty="0"/>
              <a:t> Data Files (*.psd1)</a:t>
            </a:r>
          </a:p>
          <a:p>
            <a:r>
              <a:rPr lang="en-US" dirty="0" err="1"/>
              <a:t>Powershell</a:t>
            </a:r>
            <a:r>
              <a:rPr lang="en-US" dirty="0"/>
              <a:t> Session Configuration Files (*.</a:t>
            </a:r>
            <a:r>
              <a:rPr lang="en-US" dirty="0" err="1"/>
              <a:t>pssc</a:t>
            </a:r>
            <a:r>
              <a:rPr lang="en-US" dirty="0"/>
              <a:t>)</a:t>
            </a:r>
          </a:p>
          <a:p>
            <a:r>
              <a:rPr lang="en-US" dirty="0" err="1"/>
              <a:t>Powershell</a:t>
            </a:r>
            <a:r>
              <a:rPr lang="en-US" dirty="0"/>
              <a:t> Role Capability Files (*.</a:t>
            </a:r>
            <a:r>
              <a:rPr lang="en-US" dirty="0" err="1"/>
              <a:t>psrc</a:t>
            </a:r>
            <a:r>
              <a:rPr lang="en-US" dirty="0"/>
              <a:t>)</a:t>
            </a:r>
          </a:p>
          <a:p>
            <a:r>
              <a:rPr lang="en-US" dirty="0" err="1"/>
              <a:t>Powershell</a:t>
            </a:r>
            <a:r>
              <a:rPr lang="en-US" dirty="0"/>
              <a:t> Xml Files (*.</a:t>
            </a:r>
            <a:r>
              <a:rPr lang="en-US" dirty="0" err="1"/>
              <a:t>psxml</a:t>
            </a:r>
            <a:r>
              <a:rPr lang="en-US" dirty="0"/>
              <a:t>, *.</a:t>
            </a:r>
            <a:r>
              <a:rPr lang="en-US" dirty="0" err="1"/>
              <a:t>cdxml</a:t>
            </a:r>
            <a:r>
              <a:rPr lang="en-US" dirty="0"/>
              <a:t>)</a:t>
            </a:r>
          </a:p>
          <a:p>
            <a:endParaRPr lang="en-US" dirty="0"/>
          </a:p>
        </p:txBody>
      </p:sp>
    </p:spTree>
    <p:extLst>
      <p:ext uri="{BB962C8B-B14F-4D97-AF65-F5344CB8AC3E}">
        <p14:creationId xmlns:p14="http://schemas.microsoft.com/office/powerpoint/2010/main" val="9287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DAE6-550E-E975-BD01-08906590C472}"/>
              </a:ext>
            </a:extLst>
          </p:cNvPr>
          <p:cNvSpPr>
            <a:spLocks noGrp="1"/>
          </p:cNvSpPr>
          <p:nvPr>
            <p:ph type="title"/>
          </p:nvPr>
        </p:nvSpPr>
        <p:spPr/>
        <p:txBody>
          <a:bodyPr/>
          <a:lstStyle/>
          <a:p>
            <a:r>
              <a:rPr lang="en-US" dirty="0"/>
              <a:t>Cmdlet Parameters</a:t>
            </a:r>
          </a:p>
        </p:txBody>
      </p:sp>
      <p:sp>
        <p:nvSpPr>
          <p:cNvPr id="4" name="Subtitle 3">
            <a:extLst>
              <a:ext uri="{FF2B5EF4-FFF2-40B4-BE49-F238E27FC236}">
                <a16:creationId xmlns:a16="http://schemas.microsoft.com/office/drawing/2014/main" id="{8F886DCA-5B59-24C0-2C79-4E661832C1EA}"/>
              </a:ext>
            </a:extLst>
          </p:cNvPr>
          <p:cNvSpPr>
            <a:spLocks noGrp="1"/>
          </p:cNvSpPr>
          <p:nvPr>
            <p:ph type="subTitle" idx="10"/>
          </p:nvPr>
        </p:nvSpPr>
        <p:spPr/>
        <p:txBody>
          <a:bodyPr/>
          <a:lstStyle/>
          <a:p>
            <a:r>
              <a:rPr lang="en-US" dirty="0"/>
              <a:t>Aka Flags</a:t>
            </a:r>
          </a:p>
        </p:txBody>
      </p:sp>
      <p:sp>
        <p:nvSpPr>
          <p:cNvPr id="5" name="Content Placeholder 4">
            <a:extLst>
              <a:ext uri="{FF2B5EF4-FFF2-40B4-BE49-F238E27FC236}">
                <a16:creationId xmlns:a16="http://schemas.microsoft.com/office/drawing/2014/main" id="{8FBEB278-6650-3A11-7DCD-A90016572E5A}"/>
              </a:ext>
            </a:extLst>
          </p:cNvPr>
          <p:cNvSpPr>
            <a:spLocks noGrp="1"/>
          </p:cNvSpPr>
          <p:nvPr>
            <p:ph sz="quarter" idx="14"/>
          </p:nvPr>
        </p:nvSpPr>
        <p:spPr/>
        <p:txBody>
          <a:bodyPr/>
          <a:lstStyle/>
          <a:p>
            <a:pPr>
              <a:buNone/>
            </a:pPr>
            <a:r>
              <a:rPr lang="en-US" sz="2000" b="0" i="0" dirty="0">
                <a:solidFill>
                  <a:srgbClr val="161616"/>
                </a:solidFill>
                <a:effectLst/>
                <a:latin typeface="SFMono-Regular"/>
              </a:rPr>
              <a:t>Get-VMHost [[</a:t>
            </a:r>
            <a:r>
              <a:rPr lang="en-US" sz="2000" b="0" i="0" dirty="0">
                <a:solidFill>
                  <a:srgbClr val="C00000"/>
                </a:solidFill>
                <a:effectLst/>
                <a:latin typeface="SFMono-Regular"/>
              </a:rPr>
              <a:t>-Name</a:t>
            </a:r>
            <a:r>
              <a:rPr lang="en-US" sz="2000" b="0" i="0" dirty="0">
                <a:solidFill>
                  <a:srgbClr val="161616"/>
                </a:solidFill>
                <a:effectLst/>
                <a:latin typeface="SFMono-Regular"/>
              </a:rPr>
              <a:t>] &lt;String[]&gt;] [</a:t>
            </a:r>
            <a:r>
              <a:rPr lang="en-US" sz="2000" b="0" i="0" dirty="0">
                <a:solidFill>
                  <a:srgbClr val="C00000"/>
                </a:solidFill>
                <a:effectLst/>
                <a:latin typeface="SFMono-Regular"/>
              </a:rPr>
              <a:t>-Datastore </a:t>
            </a:r>
            <a:r>
              <a:rPr lang="en-US" sz="2000" b="0" i="0" dirty="0">
                <a:solidFill>
                  <a:srgbClr val="161616"/>
                </a:solidFill>
                <a:effectLst/>
                <a:latin typeface="SFMono-Regular"/>
              </a:rPr>
              <a:t>&lt;</a:t>
            </a:r>
            <a:r>
              <a:rPr lang="en-US" sz="2000" b="0" i="0" dirty="0" err="1">
                <a:solidFill>
                  <a:srgbClr val="161616"/>
                </a:solidFill>
                <a:effectLst/>
                <a:latin typeface="SFMono-Regular"/>
              </a:rPr>
              <a:t>StorageResource</a:t>
            </a:r>
            <a:r>
              <a:rPr lang="en-US" sz="2000" b="0" i="0" dirty="0">
                <a:solidFill>
                  <a:srgbClr val="161616"/>
                </a:solidFill>
                <a:effectLst/>
                <a:latin typeface="SFMono-Regular"/>
              </a:rPr>
              <a:t>[]&gt;] [</a:t>
            </a:r>
            <a:r>
              <a:rPr lang="en-US" sz="2000" b="0" i="0" dirty="0">
                <a:solidFill>
                  <a:srgbClr val="C00000"/>
                </a:solidFill>
                <a:effectLst/>
                <a:latin typeface="SFMono-Regular"/>
              </a:rPr>
              <a:t>-Location </a:t>
            </a:r>
            <a:r>
              <a:rPr lang="en-US" sz="2000" b="0" i="0" dirty="0">
                <a:solidFill>
                  <a:srgbClr val="161616"/>
                </a:solidFill>
                <a:effectLst/>
                <a:latin typeface="SFMono-Regular"/>
              </a:rPr>
              <a:t>&lt;</a:t>
            </a:r>
            <a:r>
              <a:rPr lang="en-US" sz="2000" b="0" i="0" dirty="0" err="1">
                <a:solidFill>
                  <a:srgbClr val="161616"/>
                </a:solidFill>
                <a:effectLst/>
                <a:latin typeface="SFMono-Regular"/>
              </a:rPr>
              <a:t>VIContainer</a:t>
            </a:r>
            <a:r>
              <a:rPr lang="en-US" sz="2000" b="0" i="0" dirty="0">
                <a:solidFill>
                  <a:srgbClr val="161616"/>
                </a:solidFill>
                <a:effectLst/>
                <a:latin typeface="SFMono-Regular"/>
              </a:rPr>
              <a:t>[]&gt;] [</a:t>
            </a:r>
            <a:r>
              <a:rPr lang="en-US" sz="2000" b="0" i="0" dirty="0">
                <a:solidFill>
                  <a:srgbClr val="C00000"/>
                </a:solidFill>
                <a:effectLst/>
                <a:latin typeface="SFMono-Regular"/>
              </a:rPr>
              <a:t>-</a:t>
            </a:r>
            <a:r>
              <a:rPr lang="en-US" sz="2000" b="0" i="0" dirty="0" err="1">
                <a:solidFill>
                  <a:srgbClr val="C00000"/>
                </a:solidFill>
                <a:effectLst/>
                <a:latin typeface="SFMono-Regular"/>
              </a:rPr>
              <a:t>NoRecursion</a:t>
            </a:r>
            <a:r>
              <a:rPr lang="en-US" sz="2000" b="0" i="0" dirty="0">
                <a:solidFill>
                  <a:srgbClr val="161616"/>
                </a:solidFill>
                <a:effectLst/>
                <a:latin typeface="SFMono-Regular"/>
              </a:rPr>
              <a:t>]</a:t>
            </a:r>
          </a:p>
          <a:p>
            <a:pPr>
              <a:buNone/>
            </a:pPr>
            <a:r>
              <a:rPr lang="en-US" sz="2000" b="0" i="0" dirty="0">
                <a:solidFill>
                  <a:srgbClr val="161616"/>
                </a:solidFill>
                <a:effectLst/>
                <a:latin typeface="SFMono-Regular"/>
              </a:rPr>
              <a:t>    [</a:t>
            </a:r>
            <a:r>
              <a:rPr lang="en-US" sz="2000" b="0" i="0" dirty="0">
                <a:solidFill>
                  <a:srgbClr val="C00000"/>
                </a:solidFill>
                <a:effectLst/>
                <a:latin typeface="SFMono-Regular"/>
              </a:rPr>
              <a:t>-Server </a:t>
            </a:r>
            <a:r>
              <a:rPr lang="en-US" sz="2000" b="0" i="0" dirty="0">
                <a:solidFill>
                  <a:srgbClr val="161616"/>
                </a:solidFill>
                <a:effectLst/>
                <a:latin typeface="SFMono-Regular"/>
              </a:rPr>
              <a:t>&lt;</a:t>
            </a:r>
            <a:r>
              <a:rPr lang="en-US" sz="2000" b="0" i="0" dirty="0" err="1">
                <a:solidFill>
                  <a:srgbClr val="161616"/>
                </a:solidFill>
                <a:effectLst/>
                <a:latin typeface="SFMono-Regular"/>
              </a:rPr>
              <a:t>VIServer</a:t>
            </a:r>
            <a:r>
              <a:rPr lang="en-US" sz="2000" b="0" i="0" dirty="0">
                <a:solidFill>
                  <a:srgbClr val="161616"/>
                </a:solidFill>
                <a:effectLst/>
                <a:latin typeface="SFMono-Regular"/>
              </a:rPr>
              <a:t>[]&gt;] [</a:t>
            </a:r>
            <a:r>
              <a:rPr lang="en-US" sz="2000" b="0" i="0" dirty="0">
                <a:solidFill>
                  <a:srgbClr val="C00000"/>
                </a:solidFill>
                <a:effectLst/>
                <a:latin typeface="SFMono-Regular"/>
              </a:rPr>
              <a:t>-State </a:t>
            </a:r>
            <a:r>
              <a:rPr lang="en-US" sz="2000" b="0" i="0" dirty="0">
                <a:solidFill>
                  <a:srgbClr val="161616"/>
                </a:solidFill>
                <a:effectLst/>
                <a:latin typeface="SFMono-Regular"/>
              </a:rPr>
              <a:t>&lt;</a:t>
            </a:r>
            <a:r>
              <a:rPr lang="en-US" sz="2000" b="0" i="0" dirty="0" err="1">
                <a:solidFill>
                  <a:srgbClr val="161616"/>
                </a:solidFill>
                <a:effectLst/>
                <a:latin typeface="SFMono-Regular"/>
              </a:rPr>
              <a:t>VMHostState</a:t>
            </a:r>
            <a:r>
              <a:rPr lang="en-US" sz="2000" b="0" i="0" dirty="0">
                <a:solidFill>
                  <a:srgbClr val="161616"/>
                </a:solidFill>
                <a:effectLst/>
                <a:latin typeface="SFMono-Regular"/>
              </a:rPr>
              <a:t>[]&gt;] [</a:t>
            </a:r>
            <a:r>
              <a:rPr lang="en-US" sz="2000" b="0" i="0" dirty="0">
                <a:solidFill>
                  <a:srgbClr val="C00000"/>
                </a:solidFill>
                <a:effectLst/>
                <a:latin typeface="SFMono-Regular"/>
              </a:rPr>
              <a:t>-Tag </a:t>
            </a:r>
            <a:r>
              <a:rPr lang="en-US" sz="2000" b="0" i="0" dirty="0">
                <a:solidFill>
                  <a:srgbClr val="161616"/>
                </a:solidFill>
                <a:effectLst/>
                <a:latin typeface="SFMono-Regular"/>
              </a:rPr>
              <a:t>&lt;Tag[]&gt;] [&lt;</a:t>
            </a:r>
            <a:r>
              <a:rPr lang="en-US" sz="2000" b="0" i="0" dirty="0" err="1">
                <a:solidFill>
                  <a:srgbClr val="161616"/>
                </a:solidFill>
                <a:effectLst/>
                <a:latin typeface="SFMono-Regular"/>
              </a:rPr>
              <a:t>CommonParameters</a:t>
            </a:r>
            <a:r>
              <a:rPr lang="en-US" sz="2000" b="0" i="0" dirty="0">
                <a:solidFill>
                  <a:srgbClr val="161616"/>
                </a:solidFill>
                <a:effectLst/>
                <a:latin typeface="SFMono-Regular"/>
              </a:rPr>
              <a:t>&gt;]</a:t>
            </a:r>
          </a:p>
          <a:p>
            <a:pPr>
              <a:buNone/>
            </a:pPr>
            <a:endParaRPr lang="en-US" sz="2000" b="0" i="0" dirty="0">
              <a:solidFill>
                <a:srgbClr val="161616"/>
              </a:solidFill>
              <a:effectLst/>
              <a:latin typeface="SFMono-Regular"/>
            </a:endParaRPr>
          </a:p>
          <a:p>
            <a:pPr>
              <a:buNone/>
            </a:pPr>
            <a:r>
              <a:rPr lang="en-US" sz="2000" b="0" i="0" dirty="0">
                <a:solidFill>
                  <a:srgbClr val="161616"/>
                </a:solidFill>
                <a:effectLst/>
                <a:latin typeface="SFMono-Regular"/>
              </a:rPr>
              <a:t>    Get-VMHost [[</a:t>
            </a:r>
            <a:r>
              <a:rPr lang="en-US" sz="2000" b="0" i="0" dirty="0">
                <a:solidFill>
                  <a:srgbClr val="C00000"/>
                </a:solidFill>
                <a:effectLst/>
                <a:latin typeface="SFMono-Regular"/>
              </a:rPr>
              <a:t>-Name</a:t>
            </a:r>
            <a:r>
              <a:rPr lang="en-US" sz="2000" b="0" i="0" dirty="0">
                <a:solidFill>
                  <a:srgbClr val="161616"/>
                </a:solidFill>
                <a:effectLst/>
                <a:latin typeface="SFMono-Regular"/>
              </a:rPr>
              <a:t>] &lt;String[]&gt;] [</a:t>
            </a:r>
            <a:r>
              <a:rPr lang="en-US" sz="2000" b="0" i="0" dirty="0">
                <a:solidFill>
                  <a:srgbClr val="C00000"/>
                </a:solidFill>
                <a:effectLst/>
                <a:latin typeface="SFMono-Regular"/>
              </a:rPr>
              <a:t>-Datastore </a:t>
            </a:r>
            <a:r>
              <a:rPr lang="en-US" sz="2000" b="0" i="0" dirty="0">
                <a:solidFill>
                  <a:srgbClr val="161616"/>
                </a:solidFill>
                <a:effectLst/>
                <a:latin typeface="SFMono-Regular"/>
              </a:rPr>
              <a:t>&lt;</a:t>
            </a:r>
            <a:r>
              <a:rPr lang="en-US" sz="2000" b="0" i="0" dirty="0" err="1">
                <a:solidFill>
                  <a:srgbClr val="161616"/>
                </a:solidFill>
                <a:effectLst/>
                <a:latin typeface="SFMono-Regular"/>
              </a:rPr>
              <a:t>StorageResource</a:t>
            </a:r>
            <a:r>
              <a:rPr lang="en-US" sz="2000" b="0" i="0" dirty="0">
                <a:solidFill>
                  <a:srgbClr val="161616"/>
                </a:solidFill>
                <a:effectLst/>
                <a:latin typeface="SFMono-Regular"/>
              </a:rPr>
              <a:t>[]&gt;] [</a:t>
            </a:r>
            <a:r>
              <a:rPr lang="en-US" sz="2000" b="0" i="0" dirty="0">
                <a:solidFill>
                  <a:srgbClr val="C00000"/>
                </a:solidFill>
                <a:effectLst/>
                <a:latin typeface="SFMono-Regular"/>
              </a:rPr>
              <a:t>-Location </a:t>
            </a:r>
            <a:r>
              <a:rPr lang="en-US" sz="2000" b="0" i="0" dirty="0">
                <a:solidFill>
                  <a:srgbClr val="161616"/>
                </a:solidFill>
                <a:effectLst/>
                <a:latin typeface="SFMono-Regular"/>
              </a:rPr>
              <a:t>&lt;</a:t>
            </a:r>
            <a:r>
              <a:rPr lang="en-US" sz="2000" b="0" i="0" dirty="0" err="1">
                <a:solidFill>
                  <a:srgbClr val="161616"/>
                </a:solidFill>
                <a:effectLst/>
                <a:latin typeface="SFMono-Regular"/>
              </a:rPr>
              <a:t>VIContainer</a:t>
            </a:r>
            <a:r>
              <a:rPr lang="en-US" sz="2000" b="0" i="0" dirty="0">
                <a:solidFill>
                  <a:srgbClr val="161616"/>
                </a:solidFill>
                <a:effectLst/>
                <a:latin typeface="SFMono-Regular"/>
              </a:rPr>
              <a:t>[]&gt;] [</a:t>
            </a:r>
            <a:r>
              <a:rPr lang="en-US" sz="2000" b="0" i="0" dirty="0">
                <a:solidFill>
                  <a:srgbClr val="C00000"/>
                </a:solidFill>
                <a:effectLst/>
                <a:latin typeface="SFMono-Regular"/>
              </a:rPr>
              <a:t>-</a:t>
            </a:r>
            <a:r>
              <a:rPr lang="en-US" sz="2000" b="0" i="0" dirty="0" err="1">
                <a:solidFill>
                  <a:srgbClr val="C00000"/>
                </a:solidFill>
                <a:effectLst/>
                <a:latin typeface="SFMono-Regular"/>
              </a:rPr>
              <a:t>NoRecursion</a:t>
            </a:r>
            <a:r>
              <a:rPr lang="en-US" sz="2000" b="0" i="0" dirty="0">
                <a:solidFill>
                  <a:srgbClr val="161616"/>
                </a:solidFill>
                <a:effectLst/>
                <a:latin typeface="SFMono-Regular"/>
              </a:rPr>
              <a:t>]</a:t>
            </a:r>
          </a:p>
          <a:p>
            <a:pPr>
              <a:buNone/>
            </a:pPr>
            <a:r>
              <a:rPr lang="en-US" sz="2000" b="0" i="0" dirty="0">
                <a:solidFill>
                  <a:srgbClr val="161616"/>
                </a:solidFill>
                <a:effectLst/>
                <a:latin typeface="SFMono-Regular"/>
              </a:rPr>
              <a:t>    [</a:t>
            </a:r>
            <a:r>
              <a:rPr lang="en-US" sz="2000" b="0" i="0" dirty="0">
                <a:solidFill>
                  <a:srgbClr val="C00000"/>
                </a:solidFill>
                <a:effectLst/>
                <a:latin typeface="SFMono-Regular"/>
              </a:rPr>
              <a:t>-</a:t>
            </a:r>
            <a:r>
              <a:rPr lang="en-US" sz="2000" b="0" i="0" dirty="0" err="1">
                <a:solidFill>
                  <a:srgbClr val="C00000"/>
                </a:solidFill>
                <a:effectLst/>
                <a:latin typeface="SFMono-Regular"/>
              </a:rPr>
              <a:t>ResourcePool</a:t>
            </a:r>
            <a:r>
              <a:rPr lang="en-US" sz="2000" b="0" i="0" dirty="0">
                <a:solidFill>
                  <a:srgbClr val="C00000"/>
                </a:solidFill>
                <a:effectLst/>
                <a:latin typeface="SFMono-Regular"/>
              </a:rPr>
              <a:t> </a:t>
            </a:r>
            <a:r>
              <a:rPr lang="en-US" sz="2000" b="0" i="0" dirty="0">
                <a:solidFill>
                  <a:srgbClr val="161616"/>
                </a:solidFill>
                <a:effectLst/>
                <a:latin typeface="SFMono-Regular"/>
              </a:rPr>
              <a:t>&lt;</a:t>
            </a:r>
            <a:r>
              <a:rPr lang="en-US" sz="2000" b="0" i="0" dirty="0" err="1">
                <a:solidFill>
                  <a:srgbClr val="161616"/>
                </a:solidFill>
                <a:effectLst/>
                <a:latin typeface="SFMono-Regular"/>
              </a:rPr>
              <a:t>ResourcePool</a:t>
            </a:r>
            <a:r>
              <a:rPr lang="en-US" sz="2000" b="0" i="0" dirty="0">
                <a:solidFill>
                  <a:srgbClr val="161616"/>
                </a:solidFill>
                <a:effectLst/>
                <a:latin typeface="SFMono-Regular"/>
              </a:rPr>
              <a:t>[]&gt;] [</a:t>
            </a:r>
            <a:r>
              <a:rPr lang="en-US" sz="2000" b="0" i="0" dirty="0">
                <a:solidFill>
                  <a:srgbClr val="C00000"/>
                </a:solidFill>
                <a:effectLst/>
                <a:latin typeface="SFMono-Regular"/>
              </a:rPr>
              <a:t>-Server </a:t>
            </a:r>
            <a:r>
              <a:rPr lang="en-US" sz="2000" b="0" i="0" dirty="0">
                <a:solidFill>
                  <a:srgbClr val="161616"/>
                </a:solidFill>
                <a:effectLst/>
                <a:latin typeface="SFMono-Regular"/>
              </a:rPr>
              <a:t>&lt;</a:t>
            </a:r>
            <a:r>
              <a:rPr lang="en-US" sz="2000" b="0" i="0" dirty="0" err="1">
                <a:solidFill>
                  <a:srgbClr val="161616"/>
                </a:solidFill>
                <a:effectLst/>
                <a:latin typeface="SFMono-Regular"/>
              </a:rPr>
              <a:t>VIServer</a:t>
            </a:r>
            <a:r>
              <a:rPr lang="en-US" sz="2000" b="0" i="0" dirty="0">
                <a:solidFill>
                  <a:srgbClr val="161616"/>
                </a:solidFill>
                <a:effectLst/>
                <a:latin typeface="SFMono-Regular"/>
              </a:rPr>
              <a:t>[]&gt;] [</a:t>
            </a:r>
            <a:r>
              <a:rPr lang="en-US" sz="2000" b="0" i="0" dirty="0">
                <a:solidFill>
                  <a:srgbClr val="C00000"/>
                </a:solidFill>
                <a:effectLst/>
                <a:latin typeface="SFMono-Regular"/>
              </a:rPr>
              <a:t>-Tag </a:t>
            </a:r>
            <a:r>
              <a:rPr lang="en-US" sz="2000" b="0" i="0" dirty="0">
                <a:solidFill>
                  <a:srgbClr val="161616"/>
                </a:solidFill>
                <a:effectLst/>
                <a:latin typeface="SFMono-Regular"/>
              </a:rPr>
              <a:t>&lt;Tag[]&gt;] [</a:t>
            </a:r>
            <a:r>
              <a:rPr lang="en-US" sz="2000" b="0" i="0" dirty="0">
                <a:solidFill>
                  <a:srgbClr val="C00000"/>
                </a:solidFill>
                <a:effectLst/>
                <a:latin typeface="SFMono-Regular"/>
              </a:rPr>
              <a:t>-VM </a:t>
            </a:r>
            <a:r>
              <a:rPr lang="en-US" sz="2000" b="0" i="0" dirty="0">
                <a:solidFill>
                  <a:srgbClr val="161616"/>
                </a:solidFill>
                <a:effectLst/>
                <a:latin typeface="SFMono-Regular"/>
              </a:rPr>
              <a:t>&lt;</a:t>
            </a:r>
            <a:r>
              <a:rPr lang="en-US" sz="2000" b="0" i="0" dirty="0" err="1">
                <a:solidFill>
                  <a:srgbClr val="161616"/>
                </a:solidFill>
                <a:effectLst/>
                <a:latin typeface="SFMono-Regular"/>
              </a:rPr>
              <a:t>VirtualMachine</a:t>
            </a:r>
            <a:r>
              <a:rPr lang="en-US" sz="2000" b="0" i="0" dirty="0">
                <a:solidFill>
                  <a:srgbClr val="161616"/>
                </a:solidFill>
                <a:effectLst/>
                <a:latin typeface="SFMono-Regular"/>
              </a:rPr>
              <a:t>[]&gt;]</a:t>
            </a:r>
          </a:p>
          <a:p>
            <a:pPr>
              <a:buNone/>
            </a:pPr>
            <a:r>
              <a:rPr lang="en-US" sz="2000" b="0" i="0" dirty="0">
                <a:solidFill>
                  <a:srgbClr val="161616"/>
                </a:solidFill>
                <a:effectLst/>
                <a:latin typeface="SFMono-Regular"/>
              </a:rPr>
              <a:t>    [&lt;</a:t>
            </a:r>
            <a:r>
              <a:rPr lang="en-US" sz="2000" b="0" i="0" dirty="0" err="1">
                <a:solidFill>
                  <a:srgbClr val="161616"/>
                </a:solidFill>
                <a:effectLst/>
                <a:latin typeface="SFMono-Regular"/>
              </a:rPr>
              <a:t>CommonParameters</a:t>
            </a:r>
            <a:r>
              <a:rPr lang="en-US" sz="2000" b="0" i="0" dirty="0">
                <a:solidFill>
                  <a:srgbClr val="161616"/>
                </a:solidFill>
                <a:effectLst/>
                <a:latin typeface="SFMono-Regular"/>
              </a:rPr>
              <a:t>&gt;]</a:t>
            </a:r>
          </a:p>
          <a:p>
            <a:endParaRPr lang="en-US" dirty="0"/>
          </a:p>
        </p:txBody>
      </p:sp>
    </p:spTree>
    <p:extLst>
      <p:ext uri="{BB962C8B-B14F-4D97-AF65-F5344CB8AC3E}">
        <p14:creationId xmlns:p14="http://schemas.microsoft.com/office/powerpoint/2010/main" val="172369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_2024">
  <a:themeElements>
    <a:clrScheme name="VMware by Broadcom color palette 2024">
      <a:dk1>
        <a:srgbClr val="000000"/>
      </a:dk1>
      <a:lt1>
        <a:srgbClr val="FFFFFF"/>
      </a:lt1>
      <a:dk2>
        <a:srgbClr val="1B1E34"/>
      </a:dk2>
      <a:lt2>
        <a:srgbClr val="FFFFFF"/>
      </a:lt2>
      <a:accent1>
        <a:srgbClr val="007A86"/>
      </a:accent1>
      <a:accent2>
        <a:srgbClr val="005B84"/>
      </a:accent2>
      <a:accent3>
        <a:srgbClr val="0193C2"/>
      </a:accent3>
      <a:accent4>
        <a:srgbClr val="61A00A"/>
      </a:accent4>
      <a:accent5>
        <a:srgbClr val="6C4B8F"/>
      </a:accent5>
      <a:accent6>
        <a:srgbClr val="EDB516"/>
      </a:accent6>
      <a:hlink>
        <a:srgbClr val="005B84"/>
      </a:hlink>
      <a:folHlink>
        <a:srgbClr val="005A83"/>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Yellow">
      <a:srgbClr val="D58B3F"/>
    </a:custClr>
    <a:custClr name="Red">
      <a:srgbClr val="B72835"/>
    </a:custClr>
    <a:custClr name="Light Grey">
      <a:srgbClr val="E8E8EA"/>
    </a:custClr>
    <a:custClr name="Dark Grey">
      <a:srgbClr val="53565A"/>
    </a:custClr>
  </a:custClrLst>
  <a:extLst>
    <a:ext uri="{05A4C25C-085E-4340-85A3-A5531E510DB2}">
      <thm15:themeFamily xmlns:thm15="http://schemas.microsoft.com/office/thememl/2012/main" name="bc_vmw_ppt_template_light_2024_102" id="{A3CB27AF-CCFA-2D46-B916-B5FAFABCA370}" vid="{D2966B04-5821-5547-B957-B73EC9B0ABDA}"/>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4d4d772-b3f2-47fc-9a2d-2126f9957ae8">
      <Terms xmlns="http://schemas.microsoft.com/office/infopath/2007/PartnerControls"/>
    </lcf76f155ced4ddcb4097134ff3c332f>
    <TaxCatchAll xmlns="d345b56e-75a0-4ca8-9b4b-110cb999efd5" xsi:nil="true"/>
    <SharedWithUsers xmlns="d345b56e-75a0-4ca8-9b4b-110cb999efd5">
      <UserInfo>
        <DisplayName>Juanly Cabrera</DisplayName>
        <AccountId>17</AccountId>
        <AccountType/>
      </UserInfo>
      <UserInfo>
        <DisplayName>Andre Fernandes</DisplayName>
        <AccountId>20</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B3F91C0C4ECEE479555FEA4A4EB2B48" ma:contentTypeVersion="15" ma:contentTypeDescription="Create a new document." ma:contentTypeScope="" ma:versionID="c6a87b1e4bc033b72f454e04dac54d88">
  <xsd:schema xmlns:xsd="http://www.w3.org/2001/XMLSchema" xmlns:xs="http://www.w3.org/2001/XMLSchema" xmlns:p="http://schemas.microsoft.com/office/2006/metadata/properties" xmlns:ns2="34d4d772-b3f2-47fc-9a2d-2126f9957ae8" xmlns:ns3="d345b56e-75a0-4ca8-9b4b-110cb999efd5" targetNamespace="http://schemas.microsoft.com/office/2006/metadata/properties" ma:root="true" ma:fieldsID="6eb14a52ad1190b1f78ecaeae027f828" ns2:_="" ns3:_="">
    <xsd:import namespace="34d4d772-b3f2-47fc-9a2d-2126f9957ae8"/>
    <xsd:import namespace="d345b56e-75a0-4ca8-9b4b-110cb999efd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d4d772-b3f2-47fc-9a2d-2126f9957a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2db59af-f8a6-47a7-a7a2-8d3f5d7884b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345b56e-75a0-4ca8-9b4b-110cb999efd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e60bf06-978e-4056-b583-56563198eef8}" ma:internalName="TaxCatchAll" ma:showField="CatchAllData" ma:web="d345b56e-75a0-4ca8-9b4b-110cb999efd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634573-F7D8-4ECC-B5FF-91D1E5D2E650}">
  <ds:schemaRefs>
    <ds:schemaRef ds:uri="34d4d772-b3f2-47fc-9a2d-2126f9957ae8"/>
    <ds:schemaRef ds:uri="d345b56e-75a0-4ca8-9b4b-110cb999efd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AD99180-4DF7-4231-B572-5E5D5B192DA4}">
  <ds:schemaRefs>
    <ds:schemaRef ds:uri="http://schemas.microsoft.com/sharepoint/v3/contenttype/forms"/>
  </ds:schemaRefs>
</ds:datastoreItem>
</file>

<file path=customXml/itemProps3.xml><?xml version="1.0" encoding="utf-8"?>
<ds:datastoreItem xmlns:ds="http://schemas.openxmlformats.org/officeDocument/2006/customXml" ds:itemID="{28FF4D8F-9B19-4DA8-8A71-562BBA95DC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d4d772-b3f2-47fc-9a2d-2126f9957ae8"/>
    <ds:schemaRef ds:uri="d345b56e-75a0-4ca8-9b4b-110cb999ef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1780</TotalTime>
  <Words>1288</Words>
  <Application>Microsoft Office PowerPoint</Application>
  <PresentationFormat>Custom</PresentationFormat>
  <Paragraphs>153</Paragraphs>
  <Slides>32</Slides>
  <Notes>2</Notes>
  <HiddenSlides>0</HiddenSlides>
  <MMClips>3</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5" baseType="lpstr">
      <vt:lpstr>Arial</vt:lpstr>
      <vt:lpstr>Camphor Std</vt:lpstr>
      <vt:lpstr>Metropolis</vt:lpstr>
      <vt:lpstr>Metropolis Light</vt:lpstr>
      <vt:lpstr>Metropolis-Regular</vt:lpstr>
      <vt:lpstr>Open Sans</vt:lpstr>
      <vt:lpstr>Segoe UI</vt:lpstr>
      <vt:lpstr>SFMono-Regular</vt:lpstr>
      <vt:lpstr>System Font Regular</vt:lpstr>
      <vt:lpstr>TwitterChirp</vt:lpstr>
      <vt:lpstr>Wingdings</vt:lpstr>
      <vt:lpstr>VMware_white_16x9_2024</vt:lpstr>
      <vt:lpstr>Packager Shell Object</vt:lpstr>
      <vt:lpstr>Deploy VMware Skyline and Skyline Health Diagnostics via PowerCLI</vt:lpstr>
      <vt:lpstr>About me</vt:lpstr>
      <vt:lpstr>Agenda</vt:lpstr>
      <vt:lpstr>PowerPoint Presentation</vt:lpstr>
      <vt:lpstr>The Basics</vt:lpstr>
      <vt:lpstr>Types of Commands</vt:lpstr>
      <vt:lpstr>PowerShell Gallery</vt:lpstr>
      <vt:lpstr>File Types</vt:lpstr>
      <vt:lpstr>Cmdlet Parameters</vt:lpstr>
      <vt:lpstr>Variables - Info</vt:lpstr>
      <vt:lpstr>Environment Variables</vt:lpstr>
      <vt:lpstr>Get-Help</vt:lpstr>
      <vt:lpstr>Get-Help with Examples</vt:lpstr>
      <vt:lpstr>Get-Member</vt:lpstr>
      <vt:lpstr>Get-Member Example</vt:lpstr>
      <vt:lpstr>VMware VM vApp Options</vt:lpstr>
      <vt:lpstr>VMware VM vApp Options</vt:lpstr>
      <vt:lpstr>VMware VM vApp Options</vt:lpstr>
      <vt:lpstr>What happens if I move a VM vApp to a different VCSA</vt:lpstr>
      <vt:lpstr>Backup / Restore of VMware VM vApps</vt:lpstr>
      <vt:lpstr>Restore / Import VMware VM vApp Configuration</vt:lpstr>
      <vt:lpstr>PowerPoint Presentation</vt:lpstr>
      <vt:lpstr>Skyline Diagnostics Overview Overview</vt:lpstr>
      <vt:lpstr>Info/Site</vt:lpstr>
      <vt:lpstr>The Code</vt:lpstr>
      <vt:lpstr>Demo Time!</vt:lpstr>
      <vt:lpstr>PowerPoint Presentation</vt:lpstr>
      <vt:lpstr>PowerPoint Presentation</vt:lpstr>
      <vt:lpstr>Stay Connected Let’s continue the conversation</vt:lpstr>
      <vt:lpstr>Please take  your survey.</vt:lpstr>
      <vt:lpstr>Thank You</vt:lpstr>
      <vt:lpstr>HEVC Codec for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Sally Gardner</dc:creator>
  <cp:lastModifiedBy>Russ Hamker</cp:lastModifiedBy>
  <cp:revision>60</cp:revision>
  <dcterms:created xsi:type="dcterms:W3CDTF">2020-09-22T16:30:21Z</dcterms:created>
  <dcterms:modified xsi:type="dcterms:W3CDTF">2024-08-27T23:11:52Z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0x0101008B3F91C0C4ECEE479555FEA4A4EB2B48</vt:lpwstr>
  </property>
  <property fmtid="{D5CDD505-2E9C-101B-9397-08002B2CF9AE}" pid="3" name="MediaServiceImageTags">
    <vt:lpwstr/>
  </property>
</Properties>
</file>